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Magnetgreifer I EGM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EGM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655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65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00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EGM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Höchste Haltekraft auf kleinem Raum.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118 kg Werkstückgewicht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Elektro-Permanentmagnet Greifer zur energieeffizienten Handhabung von ferromagnetischen Werkstücken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800" b="1">
                <a:solidFill>
                  <a:schemeClr val="bg1"/>
                </a:solidFill>
              </a:rPr>
              <a:t>Stark. Einfache Ansteuerung. Kompakt.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Einteiliger Grundkörper aus Stahl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Umpolbarer AlNiCo-Magnet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Stahlpol mit Bohrung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Vergussmasse aus Kunstharz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Spule aus Kupfer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700">
                <a:solidFill>
                  <a:srgbClr val="003D6A"/>
                </a:solidFill>
              </a:rPr>
              <a:t>Die Funktion des Magnetgreifers basiert auf der Kombination aus AlNiCo- und Neodymmagnete. Im deaktivierten Zustand passiert der magnetische Fluss der AlNiCo-Magnete die Neodymmagnete und schließt den magnetischen Kreis über den Greifer-Grundkörper aus Stahl. Zur Aktivierung des Systems wird ein elektrischer Stromimpuls durch die Spule geleitet, der den AlNiCo-Magneten entsprechend in der Polung ändert.</a:t>
            </a:r>
          </a:p>
          <a:p>
            <a:r>
              <a:rPr lang="de-DE" sz="700">
                <a:solidFill>
                  <a:srgbClr val="003D6A"/>
                </a:solidFill>
              </a:rPr>
              <a:t>Der magnetische Fluss kann die Neodymmagneten so nicht mehr passieren, sondern muss den Weg über das Werkstück in den gegenüberliegenden und andersgepolten Pol nehmen, sodass eine Haltekraft entsteht.</a:t>
            </a:r>
          </a:p>
          <a:p>
            <a:r>
              <a:rPr lang="de-DE" sz="700">
                <a:solidFill>
                  <a:srgbClr val="003D6A"/>
                </a:solidFill>
              </a:rPr>
              <a:t/>
            </a:r>
          </a:p>
          <a:p>
            <a:r>
              <a:rPr lang="de-DE" sz="7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Kabelstecker von Harting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Nicht umpolbare Neodym-Permanentmagnete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Haltekräfte auf kleinstem Raum </a:t>
            </a:r>
            <a:r>
              <a:rPr lang="de-DE" sz="1200">
                <a:solidFill>
                  <a:srgbClr val="003D6A"/>
                </a:solidFill>
              </a:rPr>
              <a:t>für zuverlässiges Teilehandling in kompakten Anlagen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Geringes Gewicht </a:t>
            </a:r>
            <a:r>
              <a:rPr lang="de-DE" sz="1200">
                <a:solidFill>
                  <a:srgbClr val="003D6A"/>
                </a:solidFill>
              </a:rPr>
              <a:t>für eine hohe Dynamik in anspruchsvollen Applikationen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Zuverlässige Aufrechterhaltung der Haltekraft </a:t>
            </a:r>
            <a:r>
              <a:rPr lang="de-DE" sz="1200">
                <a:solidFill>
                  <a:srgbClr val="003D6A"/>
                </a:solidFill>
              </a:rPr>
              <a:t>zum prozesssicheren Einsatz auch in Not-Aus-Szenarien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Energieeffizienz: Strom wird nur zum Magnetisieren und Entmagnetisieren benötigt </a:t>
            </a:r>
            <a:r>
              <a:rPr lang="de-DE" sz="1200">
                <a:solidFill>
                  <a:srgbClr val="003D6A"/>
                </a:solidFill>
              </a:rPr>
              <a:t>für einen wirtschaftlichen und ressourcenschonenden Einsatz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Variable Zahl der Magnetpole und Adaptionsmöglichkeit an jeden gängigen Roboter </a:t>
            </a:r>
            <a:r>
              <a:rPr lang="de-DE" sz="1200">
                <a:solidFill>
                  <a:srgbClr val="003D6A"/>
                </a:solidFill>
              </a:rPr>
              <a:t>zur Sicherstellung einer optimalen Anpassung an die jeweilige Applikation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Störkonturfreie Werkstückzugänglichkeit von fünf Seiten </a:t>
            </a:r>
            <a:r>
              <a:rPr lang="de-DE" sz="1200">
                <a:solidFill>
                  <a:srgbClr val="003D6A"/>
                </a:solidFill>
              </a:rPr>
              <a:t>durch überflüssige Greiferfinger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Anzahl Pole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Magnetfläche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Minimale Werkstückdicke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Aktivierungen/Minute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[cm²]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B-L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6.5 .. 11.5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36 .. 72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B-Q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5.5 .. 25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50 .. 196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12 .. 18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M-L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1 .. 3.1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12 .. 36.9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M-Q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1.3 .. 7.1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18.4 .. 98.1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