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Kleinteilegreifer I EGP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05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0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8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elektrische Kleinteilegreifer mit der höchsten Leistungsdichte am Markt.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300 N Greifkraft bei 0,8 kg Eigenmasse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Elektrischer 2-Finger-Parallelgreifer mit leichtgängiger, wälzgeführter Grundbackenführung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Leistungsdicht. Schnell.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Neue Variante mit IO-Link Schnittstelle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Flexible Greifkrafteinstellung softwaregesteuert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Variable Positionseinstellung zum Vorpositionieren der Greiferfinger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Positionserfassung über den gesamten Hubbereich durch Integrierte Sensorik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Wartungs- und Diagnosemeldungen über IO-Link Schnittstelle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Getriebe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Kreuzrollenführung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Steuerelektronik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bürstenlose Servomotor treibt über ein Zahnradgetriebe die Grundbacke an.</a:t>
            </a:r>
          </a:p>
          <a:p>
            <a:r>
              <a:rPr lang="de-DE" sz="1100">
                <a:solidFill>
                  <a:srgbClr val="003D6A"/>
                </a:solidFill>
              </a:rPr>
              <a:t>Die Synchronisation des Backenhubes erfolgt durch eine Ritzel-Zahnstangen-Kinematik.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Höchste Leistungsdichte </a:t>
            </a:r>
            <a:r>
              <a:rPr lang="de-DE" sz="1200">
                <a:solidFill>
                  <a:srgbClr val="003D6A"/>
                </a:solidFill>
              </a:rPr>
              <a:t>für die Verwendung kleinerer Greiferbaugrößen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Ansteuerung über digitale I/O </a:t>
            </a:r>
            <a:r>
              <a:rPr lang="de-DE" sz="1200">
                <a:solidFill>
                  <a:srgbClr val="003D6A"/>
                </a:solidFill>
              </a:rPr>
              <a:t>zur einfachen Inbetriebnahme und schnellen Einbindung in bestehende Anlagen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Zwei- bis vierstufig einstellbare Greifkraft </a:t>
            </a:r>
            <a:r>
              <a:rPr lang="de-DE" sz="1200">
                <a:solidFill>
                  <a:srgbClr val="003D6A"/>
                </a:solidFill>
              </a:rPr>
              <a:t>zur einfachen Anpassung an empfindliche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Spielfrei vorgespannte Kreuzrollenführung </a:t>
            </a:r>
            <a:r>
              <a:rPr lang="de-DE" sz="1200">
                <a:solidFill>
                  <a:srgbClr val="003D6A"/>
                </a:solidFill>
              </a:rPr>
              <a:t>für präzises und nahezu kraftkonstantes Greifen über die gesamte zulässige Fingerlänge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Sehr hohe maximale Zyklenzahl pro Minute </a:t>
            </a:r>
            <a:r>
              <a:rPr lang="de-DE" sz="1200">
                <a:solidFill>
                  <a:srgbClr val="003D6A"/>
                </a:solidFill>
              </a:rPr>
              <a:t>für höchste Produktivität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Tausendfach bewährte Basis MPG-plus </a:t>
            </a:r>
            <a:r>
              <a:rPr lang="de-DE" sz="1200">
                <a:solidFill>
                  <a:srgbClr val="003D6A"/>
                </a:solidFill>
              </a:rPr>
              <a:t>für gleiche Greifkräfte und Hübe bei identisch hohem Wirkungsgrad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Bürstenloser DC-Servomotor </a:t>
            </a:r>
            <a:r>
              <a:rPr lang="de-DE" sz="1200">
                <a:solidFill>
                  <a:srgbClr val="003D6A"/>
                </a:solidFill>
              </a:rPr>
              <a:t>zum nahezu verschleißfreien Einsatz für eine hohe Lebensdauer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Ansteuerung über IO-Link </a:t>
            </a:r>
            <a:r>
              <a:rPr lang="de-DE" sz="1200">
                <a:solidFill>
                  <a:srgbClr val="003D6A"/>
                </a:solidFill>
              </a:rPr>
              <a:t>Ermöglicht die Vorpositionierung der Greiferfinger, die Auswertung des Greiferzustandes und die Einstellung von speziellen Greifmodi.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65559"/>
                <a:gridCol xmlns:rel="http://schemas.openxmlformats.org/package/2006/relationships" xmlns:f="http://www.f.com" w="777039"/>
                <a:gridCol xmlns:rel="http://schemas.openxmlformats.org/package/2006/relationships" xmlns:f="http://www.f.com" w="1165559"/>
                <a:gridCol xmlns:rel="http://schemas.openxmlformats.org/package/2006/relationships" xmlns:f="http://www.f.com" w="1165559"/>
                <a:gridCol xmlns:rel="http://schemas.openxmlformats.org/package/2006/relationships" xmlns:f="http://www.f.com" w="1554079"/>
                <a:gridCol xmlns:rel="http://schemas.openxmlformats.org/package/2006/relationships" xmlns:f="http://www.f.com" w="1359819"/>
                <a:gridCol xmlns:rel="http://schemas.openxmlformats.org/package/2006/relationships" xmlns:f="http://www.f.com" w="1165559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0.07 .. 0.2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0.11 .. 0.12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0.3 .. 0.34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0.8 .. 0.83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