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Special Gripper I Internal hole gripper I LOG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LOG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584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58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79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LOG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Internal hole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Internal hole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Light gripper made of very resistant polyamide with closed diaphragm system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Cost-effective. Smooth. Reliable.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Gripping surface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Mounting threads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Air connection thread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O-ring seal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Membrane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membrane expands when pressure is applied, creating a synchronized movement of the gripping surfaces.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Internal stop/overload protection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Low weight </a:t>
            </a:r>
            <a:r>
              <a:rPr lang="de-DE" sz="1200">
                <a:solidFill>
                  <a:srgbClr val="003D6A"/>
                </a:solidFill>
              </a:rPr>
              <a:t>allows high dynamics in the application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Closed membrane system and internal stop </a:t>
            </a:r>
            <a:r>
              <a:rPr lang="de-DE" sz="1200">
                <a:solidFill>
                  <a:srgbClr val="003D6A"/>
                </a:solidFill>
              </a:rPr>
              <a:t>protect the expansion membrane against damage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Short delivery time </a:t>
            </a:r>
            <a:r>
              <a:rPr lang="de-DE" sz="1200">
                <a:solidFill>
                  <a:srgbClr val="003D6A"/>
                </a:solidFill>
              </a:rPr>
              <a:t>for customized measurements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Long service life </a:t>
            </a:r>
            <a:r>
              <a:rPr lang="de-DE" sz="1200">
                <a:solidFill>
                  <a:srgbClr val="003D6A"/>
                </a:solidFill>
              </a:rPr>
              <a:t>enables long-lasting economical use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flexible pressure supply in all automated systems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Gripper Ø D ±0.2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Height 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 for Ø Dmin 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 for Ø Dmax 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107.2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39.6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241.4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66.7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0.034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59.4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596.7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0.108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3.04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79.2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972.7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433.3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0.238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98.01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116.33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2516.7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1166.7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