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Spezialgreifer I Lochgreifer I LOG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584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58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LOG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Lochgreifer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Lochgreifer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Leichter Greifer aus sehr beständigem Polyamid mit geschlossenem Membransystem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600" b="1">
                <a:solidFill>
                  <a:schemeClr val="bg1"/>
                </a:solidFill>
              </a:rPr>
              <a:t>Kosteneffizient. Leichtgängig.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Greiffläche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Befestigungsgewinde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Luftanschlussgewinde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O-Ring-Abdichtung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Dehnmembran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Membran dehnt sich bei Druckbeaufschlagung aus und bewirkt eine synchrone Bewegung der Greifflächen.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Interner Anschlag/Überlastschutz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 Eigenmasse </a:t>
            </a:r>
            <a:r>
              <a:rPr lang="de-DE" sz="1200">
                <a:solidFill>
                  <a:srgbClr val="003D6A"/>
                </a:solidFill>
              </a:rPr>
              <a:t>ermöglicht eine hohe Dynamik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Geschlossenes Membransystem und interner Anschlag </a:t>
            </a:r>
            <a:r>
              <a:rPr lang="de-DE" sz="1200">
                <a:solidFill>
                  <a:srgbClr val="003D6A"/>
                </a:solidFill>
              </a:rPr>
              <a:t>bewahren die Dehnmembran vor Beschädigungen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Kurze Lieferzeiten </a:t>
            </a:r>
            <a:r>
              <a:rPr lang="de-DE" sz="1200">
                <a:solidFill>
                  <a:srgbClr val="003D6A"/>
                </a:solidFill>
              </a:rPr>
              <a:t>für kundenspezifische Abmessungen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Standzeiten </a:t>
            </a:r>
            <a:r>
              <a:rPr lang="de-DE" sz="1200">
                <a:solidFill>
                  <a:srgbClr val="003D6A"/>
                </a:solidFill>
              </a:rPr>
              <a:t>ermöglichen einen dauerhaft wirtschaftlichen Einsatz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Greifer-Ø D ±0,2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Höhe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 bei Ø Dmin 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 bei Ø Dmax 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107.2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241.4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79.2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972.7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98.01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116.33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2516.7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1166.7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