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Angular Gripper I Universal gripper I PWG-plus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PWG-plus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8184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818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79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PWG-plus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Compact powerhouse with oval piston drive and high-strength aluminum housing.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1,025 Nm gripping torque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Robust 2-finger angular gripper with oval piston and bone drive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Reliable. Robust. Compact.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Lever mechanism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>The kinematics transforms this vertical motion into a synchronous and rotatory gripping motion of the base jaws.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Variable top jaw design </a:t>
            </a:r>
            <a:r>
              <a:rPr lang="de-DE" sz="1200">
                <a:solidFill>
                  <a:srgbClr val="003D6A"/>
                </a:solidFill>
              </a:rPr>
              <a:t>since grippers are available in jaw version, but also in finger version via intermediate jaws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Gripping force maintenance device </a:t>
            </a:r>
            <a:r>
              <a:rPr lang="de-DE" sz="1200">
                <a:solidFill>
                  <a:srgbClr val="003D6A"/>
                </a:solidFill>
              </a:rPr>
              <a:t>for a high process reliability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Stroke limitation while opening </a:t>
            </a:r>
            <a:r>
              <a:rPr lang="de-DE" sz="1200">
                <a:solidFill>
                  <a:srgbClr val="003D6A"/>
                </a:solidFill>
              </a:rPr>
              <a:t>optional available for confined spaces and short cycle times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Can be used in tough environments </a:t>
            </a:r>
            <a:r>
              <a:rPr lang="de-DE" sz="1200">
                <a:solidFill>
                  <a:srgbClr val="003D6A"/>
                </a:solidFill>
              </a:rPr>
              <a:t>due to the gripper’s sturdy set-up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2784392"/>
                <a:gridCol xmlns:rel="http://schemas.openxmlformats.org/package/2006/relationships" xmlns:f="http://www.f.com" w="2784392"/>
                <a:gridCol xmlns:rel="http://schemas.openxmlformats.org/package/2006/relationships" xmlns:f="http://www.f.com" w="2784392"/>
              </a:tblGrid>
              <a:tr xmlns:rel="http://schemas.openxmlformats.org/package/2006/relationships" xmlns:f="http://www.f.com" h="25308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angle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