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2-Finger-Winkelgreifer I Universalgreifer I PWG-plus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PWG-plus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818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818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PWG-plus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Kompaktes Kraftpaket mit Ovalkolbenantrieb und hochfestem Aluminiumgehäuse.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1.025 Nm Greifmoment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Robuster 2-Finger-Winkelgreifer mit Ovalkolben und Knochenantrieb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Robust.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Hebelgetriebe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>Die Kinematik formt über das Hebelsystem die vertikale Bewegung in eine synchrone, rotatorische Bewegung der Grundbacken um.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Variable Aufsatzbackengestaltung </a:t>
            </a:r>
            <a:r>
              <a:rPr lang="de-DE" sz="1200">
                <a:solidFill>
                  <a:srgbClr val="003D6A"/>
                </a:solidFill>
              </a:rPr>
              <a:t>da Greifer sowohl in Backenversion als auch Fingerversion über Zwischenbacken erhältlich sind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Greifkrafterhaltung </a:t>
            </a:r>
            <a:r>
              <a:rPr lang="de-DE" sz="1200">
                <a:solidFill>
                  <a:srgbClr val="003D6A"/>
                </a:solidFill>
              </a:rPr>
              <a:t>für hohe Prozesssicherheit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Hubbegrenzung beim Öffnen </a:t>
            </a:r>
            <a:r>
              <a:rPr lang="de-DE" sz="1200">
                <a:solidFill>
                  <a:srgbClr val="003D6A"/>
                </a:solidFill>
              </a:rPr>
              <a:t>optional erhältlich für enge Platzverhältnisse und kurze Taktzeiten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Einsatz in rauer Umgebung </a:t>
            </a:r>
            <a:r>
              <a:rPr lang="de-DE" sz="1200">
                <a:solidFill>
                  <a:srgbClr val="003D6A"/>
                </a:solidFill>
              </a:rPr>
              <a:t>durch robusten Aufbau des Greifers möglich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Öffnungswinkel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