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47" r:id="rId2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6B"/>
    <a:srgbClr val="1BBBE9"/>
    <a:srgbClr val="D7E2ED"/>
    <a:srgbClr val="3E3D40"/>
    <a:srgbClr val="003D6A"/>
  </p:clrMru>
  <p:extLst>
    <p:ext uri="{E76CE94A-603C-4142-B9EB-6D1370010A27}">
      <p14:discardImageEditData xmlns="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07" autoAdjust="0"/>
  </p:normalViewPr>
  <p:slideViewPr>
    <p:cSldViewPr snapToGrid="0" snapToObjects="1">
      <p:cViewPr>
        <p:scale>
          <a:sx n="90" d="100"/>
          <a:sy n="90" d="100"/>
        </p:scale>
        <p:origin x="-1656" y="-480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5EF0E5-7573-904A-8AD2-3C4D4AB28462}" type="datetimeFigureOut">
              <a:rPr lang="de-DE" smtClean="0"/>
              <a:pPr/>
              <a:t>08.05.2012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9C942-6DF7-4645-A323-1FB2403B0B5A}" type="datetimeFigureOut">
              <a:rPr lang="de-DE" smtClean="0"/>
              <a:pPr/>
              <a:t>08.05.2012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Benchmark-Produkte EMO / MOTEK 2012, 10.04.2012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Benchmark-Produkte EMO / MOTEK 2012, 10.04.2012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Benchmark-Produkte EMO / MOTEK 2012, 10.04.2012</a:t>
            </a:r>
            <a:endParaRPr lang="de-DE" dirty="0" smtClean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 l="4846"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595421" y="1775637"/>
            <a:ext cx="8016949" cy="1945758"/>
          </a:xfrm>
        </p:spPr>
        <p:txBody>
          <a:bodyPr/>
          <a:lstStyle/>
          <a:p>
            <a:pPr algn="ctr">
              <a:lnSpc>
                <a:spcPct val="100000"/>
              </a:lnSpc>
              <a:spcBef>
                <a:spcPts val="0"/>
              </a:spcBef>
              <a:defRPr/>
            </a:pPr>
            <a:r>
              <a:rPr lang="de-DE" sz="4000" b="1" dirty="0" err="1" smtClean="0">
                <a:solidFill>
                  <a:srgbClr val="FF0000"/>
                </a:solidFill>
                <a:cs typeface="Times New Roman" pitchFamily="18" charset="0"/>
              </a:rPr>
              <a:t>This</a:t>
            </a:r>
            <a:r>
              <a:rPr lang="de-DE" sz="40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de-DE" sz="4000" b="1" dirty="0" err="1" smtClean="0">
                <a:solidFill>
                  <a:srgbClr val="FF0000"/>
                </a:solidFill>
                <a:cs typeface="Times New Roman" pitchFamily="18" charset="0"/>
              </a:rPr>
              <a:t>is</a:t>
            </a:r>
            <a:r>
              <a:rPr lang="de-DE" sz="4000" b="1" dirty="0" smtClean="0">
                <a:solidFill>
                  <a:srgbClr val="FF0000"/>
                </a:solidFill>
                <a:cs typeface="Times New Roman" pitchFamily="18" charset="0"/>
              </a:rPr>
              <a:t> just a </a:t>
            </a:r>
            <a:r>
              <a:rPr lang="de-DE" sz="4000" b="1" dirty="0" err="1" smtClean="0">
                <a:solidFill>
                  <a:srgbClr val="FF0000"/>
                </a:solidFill>
                <a:cs typeface="Times New Roman" pitchFamily="18" charset="0"/>
              </a:rPr>
              <a:t>Dummy</a:t>
            </a:r>
            <a:r>
              <a:rPr lang="de-DE" sz="4000" b="1" dirty="0" smtClean="0">
                <a:solidFill>
                  <a:srgbClr val="FF0000"/>
                </a:solidFill>
                <a:cs typeface="Times New Roman" pitchFamily="18" charset="0"/>
              </a:rPr>
              <a:t> PPT. </a:t>
            </a:r>
            <a:r>
              <a:rPr lang="de-DE" sz="4000" b="1" dirty="0" smtClean="0">
                <a:solidFill>
                  <a:srgbClr val="FF0000"/>
                </a:solidFill>
                <a:cs typeface="Times New Roman" pitchFamily="18" charset="0"/>
              </a:rPr>
              <a:t>The original will </a:t>
            </a:r>
            <a:r>
              <a:rPr lang="de-DE" sz="4000" b="1" dirty="0" err="1" smtClean="0">
                <a:solidFill>
                  <a:srgbClr val="FF0000"/>
                </a:solidFill>
                <a:cs typeface="Times New Roman" pitchFamily="18" charset="0"/>
              </a:rPr>
              <a:t>be</a:t>
            </a:r>
            <a:r>
              <a:rPr lang="de-DE" sz="40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de-DE" sz="4000" b="1" dirty="0" err="1" smtClean="0">
                <a:solidFill>
                  <a:srgbClr val="FF0000"/>
                </a:solidFill>
                <a:cs typeface="Times New Roman" pitchFamily="18" charset="0"/>
              </a:rPr>
              <a:t>uploaded</a:t>
            </a:r>
            <a:r>
              <a:rPr lang="de-DE" sz="4000" b="1" dirty="0" smtClean="0">
                <a:solidFill>
                  <a:srgbClr val="FF0000"/>
                </a:solidFill>
                <a:cs typeface="Times New Roman" pitchFamily="18" charset="0"/>
              </a:rPr>
              <a:t> in </a:t>
            </a:r>
            <a:r>
              <a:rPr lang="de-DE" sz="4000" b="1" dirty="0" err="1" smtClean="0">
                <a:solidFill>
                  <a:srgbClr val="FF0000"/>
                </a:solidFill>
                <a:cs typeface="Times New Roman" pitchFamily="18" charset="0"/>
              </a:rPr>
              <a:t>coming</a:t>
            </a:r>
            <a:r>
              <a:rPr lang="de-DE" sz="40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de-DE" sz="4000" b="1" dirty="0" err="1" smtClean="0">
                <a:solidFill>
                  <a:srgbClr val="FF0000"/>
                </a:solidFill>
                <a:cs typeface="Times New Roman" pitchFamily="18" charset="0"/>
              </a:rPr>
              <a:t>days</a:t>
            </a:r>
            <a:r>
              <a:rPr lang="de-DE" sz="4000" b="1" dirty="0" smtClean="0">
                <a:solidFill>
                  <a:srgbClr val="FF0000"/>
                </a:solidFill>
                <a:cs typeface="Times New Roman" pitchFamily="18" charset="0"/>
              </a:rPr>
              <a:t>.</a:t>
            </a:r>
            <a:endParaRPr lang="de-DE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4995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4524008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Benchmark-Produkte EMO / MOTEK 2012, 10.04.2012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1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20410_Titel_title_PGN-plus_singleline_head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20120410_Titel_title_PGN-plus_singleline_headline</Template>
  <TotalTime>0</TotalTime>
  <Words>24</Words>
  <Application>Microsoft Office PowerPoint</Application>
  <PresentationFormat>Bildschirmpräsentation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20120410_Titel_title_PGN-plus_singleline_headline</vt:lpstr>
      <vt:lpstr>Folie 1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LUTZ</dc:creator>
  <cp:lastModifiedBy>SCHUNK GmbH &amp; Co. KG</cp:lastModifiedBy>
  <cp:revision>371</cp:revision>
  <dcterms:created xsi:type="dcterms:W3CDTF">2012-04-16T06:22:40Z</dcterms:created>
  <dcterms:modified xsi:type="dcterms:W3CDTF">2012-05-08T07:02:24Z</dcterms:modified>
</cp:coreProperties>
</file>