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47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1BBBE9"/>
    <a:srgbClr val="D7E2ED"/>
    <a:srgbClr val="3E3D40"/>
    <a:srgbClr val="003D6A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07" autoAdjust="0"/>
  </p:normalViewPr>
  <p:slideViewPr>
    <p:cSldViewPr snapToGrid="0" snapToObjects="1">
      <p:cViewPr>
        <p:scale>
          <a:sx n="90" d="100"/>
          <a:sy n="90" d="100"/>
        </p:scale>
        <p:origin x="-1656" y="-480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07.05.2012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07.05.2012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EMO / MOTEK 2012, 10.04.2012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EMO / MOTEK 2012, 10.04.2012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EMO / MOTEK 2012, 10.04.2012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595421" y="1775637"/>
            <a:ext cx="8016949" cy="1945758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de-DE" sz="4000" b="1" dirty="0" smtClean="0">
                <a:solidFill>
                  <a:srgbClr val="FF0000"/>
                </a:solidFill>
                <a:cs typeface="Times New Roman" pitchFamily="18" charset="0"/>
              </a:rPr>
              <a:t>Das ist nur eine </a:t>
            </a:r>
            <a:r>
              <a:rPr lang="de-DE" sz="4000" b="1" dirty="0" err="1" smtClean="0">
                <a:solidFill>
                  <a:srgbClr val="FF0000"/>
                </a:solidFill>
                <a:cs typeface="Times New Roman" pitchFamily="18" charset="0"/>
              </a:rPr>
              <a:t>Dummy</a:t>
            </a:r>
            <a:r>
              <a:rPr lang="de-DE" sz="4000" b="1" dirty="0" smtClean="0">
                <a:solidFill>
                  <a:srgbClr val="FF0000"/>
                </a:solidFill>
                <a:cs typeface="Times New Roman" pitchFamily="18" charset="0"/>
              </a:rPr>
              <a:t> PPT. Die Richtige wird in den nächsten Tagen hochgeladen.</a:t>
            </a:r>
            <a:endParaRPr lang="de-DE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4995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4524008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EMO / MOTEK 2012, 10.04.2012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1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24</Words>
  <Application>Microsoft Office PowerPoint</Application>
  <PresentationFormat>Bildschirmpräsentation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20120410_Titel_title_PGN-plus_singleline_headline</vt:lpstr>
      <vt:lpstr>Folie 1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SCHUNK GmbH &amp; Co. KG</cp:lastModifiedBy>
  <cp:revision>370</cp:revision>
  <dcterms:created xsi:type="dcterms:W3CDTF">2012-04-16T06:22:40Z</dcterms:created>
  <dcterms:modified xsi:type="dcterms:W3CDTF">2012-05-07T16:19:57Z</dcterms:modified>
</cp:coreProperties>
</file>