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modules I Universal rotary unit I ERD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ERD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396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396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ERD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rotary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rotary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compact torque motor with integrated electric and pneumatic rotary feed-through.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0.01° repeat accuracy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Powerful torque motor with absolute encoder and electric and pneumatic rotary feed-through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Fast. Compact.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Fixed primary part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Absolute encoder plug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 plug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Secondary component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Energy feed-through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unit is driven by a 3-phase brushless synchronous motor with permanent excitation.</a:t>
            </a:r>
          </a:p>
          <a:p>
            <a:r>
              <a:rPr lang="de-DE" sz="1100">
                <a:solidFill>
                  <a:srgbClr val="003D6A"/>
                </a:solidFill>
              </a:rPr>
              <a:t>As it is a direct drive, it no longer needs mechanical transmission elements such as gears, eliminating the resulting inaccuracies.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With absolute position measurement system </a:t>
            </a:r>
            <a:r>
              <a:rPr lang="de-DE" sz="1200">
                <a:solidFill>
                  <a:srgbClr val="003D6A"/>
                </a:solidFill>
              </a:rPr>
              <a:t>Less programming effort and time saving when commissioning and in operation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dynamics for shorter cycle times </a:t>
            </a:r>
            <a:r>
              <a:rPr lang="de-DE" sz="1200">
                <a:solidFill>
                  <a:srgbClr val="003D6A"/>
                </a:solidFill>
              </a:rPr>
              <a:t>therefore a high productivity is achieved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air and electric feed-through </a:t>
            </a:r>
            <a:r>
              <a:rPr lang="de-DE" sz="1200">
                <a:solidFill>
                  <a:srgbClr val="003D6A"/>
                </a:solidFill>
              </a:rPr>
              <a:t>for safe energy supply of grippers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Almost no wear parts </a:t>
            </a:r>
            <a:r>
              <a:rPr lang="de-DE" sz="1200">
                <a:solidFill>
                  <a:srgbClr val="003D6A"/>
                </a:solidFill>
              </a:rPr>
              <a:t>For long service life and reliability of the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No mechanical play between the drive components </a:t>
            </a:r>
            <a:r>
              <a:rPr lang="de-DE" sz="1200">
                <a:solidFill>
                  <a:srgbClr val="003D6A"/>
                </a:solidFill>
              </a:rPr>
              <a:t>for flexible response behavior and high positioning accuracy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>
                <a:solidFill>
                  <a:srgbClr val="003D6A"/>
                </a:solidFill>
              </a:rPr>
              <a:t>with the HIPERFACE® and DRIVE-CliQ interfaces for applications with high standards in the area of machine safety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Peak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RPM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mass moment of inertia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1.5 .. 1.55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