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Drehmodule I Universaldreheinheit I ERD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96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9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Universaldreheinheit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Universaldreheinheit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kompakteste Torquemotor mit integrierter elektrischer und pneumatischer Drehdurchführung.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0,01° Wiederholgenauigkeit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Drehmomentstarker Torquemotor mit Absolutwertgeber und elektrischer und pneumatischer Drehdurchführung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Schnell. Kompakt.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Feststehendes Primärteil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Absolutwertgeberstecker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Motorstecker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Sekundärteil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Energiedurchführung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Einheit wird über einen 3-phasigen bürstenlosen Synchronmotor mit Permanenterregung angetrieben.</a:t>
            </a:r>
          </a:p>
          <a:p>
            <a:r>
              <a:rPr lang="de-DE" sz="1100">
                <a:solidFill>
                  <a:srgbClr val="003D6A"/>
                </a:solidFill>
              </a:rPr>
              <a:t>Da es sich um einen Direktantrieb handelt, entfallen mechanische Übertragungselemente wie Getriebe und dadurch auftretende Ungenauigkeiten komplett.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 absolutem Wegmesssystem </a:t>
            </a:r>
            <a:r>
              <a:rPr lang="de-DE" sz="1200">
                <a:solidFill>
                  <a:srgbClr val="003D6A"/>
                </a:solidFill>
              </a:rPr>
              <a:t>für weniger Programmieraufwand und Zeitersparnis bei der Inbetriebnahme und im Betrieb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Dynamik für kürzere Zykluszeiten </a:t>
            </a:r>
            <a:r>
              <a:rPr lang="de-DE" sz="1200">
                <a:solidFill>
                  <a:srgbClr val="003D6A"/>
                </a:solidFill>
              </a:rPr>
              <a:t>dadurch hohe Produktivität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Luft- und Elektrodurchführung </a:t>
            </a:r>
            <a:r>
              <a:rPr lang="de-DE" sz="1200">
                <a:solidFill>
                  <a:srgbClr val="003D6A"/>
                </a:solidFill>
              </a:rPr>
              <a:t>zur sicheren Energieversorgung der Greifer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Nahezu keine Verschleißteile </a:t>
            </a:r>
            <a:r>
              <a:rPr lang="de-DE" sz="1200">
                <a:solidFill>
                  <a:srgbClr val="003D6A"/>
                </a:solidFill>
              </a:rPr>
              <a:t>für hohe Standzeit und Zuverlässigkeit des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Kein mechanisches Spiel zwischen den Antriebselementen </a:t>
            </a:r>
            <a:r>
              <a:rPr lang="de-DE" sz="1200">
                <a:solidFill>
                  <a:srgbClr val="003D6A"/>
                </a:solidFill>
              </a:rPr>
              <a:t>für schnelles Ansprechverhalten und hohe Positioniergenauigkeit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zertifizierte Sicherheitsgeber nach SIL2/PLd </a:t>
            </a:r>
            <a:r>
              <a:rPr lang="de-DE" sz="1200">
                <a:solidFill>
                  <a:srgbClr val="003D6A"/>
                </a:solidFill>
              </a:rPr>
              <a:t>bei den Schnittstellen HIPERFACE® und DRIVE-CliQ für Anwendungen mit erhöhten Anforderungen an die Maschinensicherheit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Spitzendrehmoment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Massenträgheitsmoment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1.5 .. 1.55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