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Heavy-duty rotary module I ERM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882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88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Heavy-duty rotary 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Heavy-duty rotary 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powerful modular rotary module for use in automated systems.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75 Nm torque for high loads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rotary module for high loads with adaptable servomotor, rotary angle &gt; 360°, center bore, and optional feed-throughs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Adaptable. Strong. Loadable.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2-step hypoid gear speed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Bevel gear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shaft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Output flange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air supply with mounting holes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torque of the motor is transferred from the driving shaft via the two stage hypoid gearing to the output flange. Via the rotary feed-through compressed air can be fed through to the distributor flange for connection of the output flange. The orientation of the transmission housing can be adjusted in 4 x 90° steps (for fastening the module or the attachment).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Modular drive concept </a:t>
            </a:r>
            <a:r>
              <a:rPr lang="de-DE" sz="1200">
                <a:solidFill>
                  <a:srgbClr val="003D6A"/>
                </a:solidFill>
              </a:rPr>
              <a:t>for adaption of common servomotors for example from Bosch or Siemens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Easy system integration </a:t>
            </a:r>
            <a:r>
              <a:rPr lang="de-DE" sz="1200">
                <a:solidFill>
                  <a:srgbClr val="003D6A"/>
                </a:solidFill>
              </a:rPr>
              <a:t>by use of a preferred motor with available fieldbus and safety technology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90° swivel-mounted drive </a:t>
            </a:r>
            <a:r>
              <a:rPr lang="de-DE" sz="1200">
                <a:solidFill>
                  <a:srgbClr val="003D6A"/>
                </a:solidFill>
              </a:rPr>
              <a:t>for flexible adaptation to gantries or robots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torque and precision </a:t>
            </a:r>
            <a:r>
              <a:rPr lang="de-DE" sz="1200">
                <a:solidFill>
                  <a:srgbClr val="003D6A"/>
                </a:solidFill>
              </a:rPr>
              <a:t>for the positioning of heavy loads with high precision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bore and integrated feed-through </a:t>
            </a:r>
            <a:r>
              <a:rPr lang="de-DE" sz="1200">
                <a:solidFill>
                  <a:srgbClr val="003D6A"/>
                </a:solidFill>
              </a:rPr>
              <a:t>for cable and media feed-through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robustness and large loading area </a:t>
            </a:r>
            <a:r>
              <a:rPr lang="de-DE" sz="1200">
                <a:solidFill>
                  <a:srgbClr val="003D6A"/>
                </a:solidFill>
              </a:rPr>
              <a:t>for demanding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drive 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Peak output 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15.5 .. 21.5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