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Drehmodule I Schwerlastdrehmodul I ERM</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ERM</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8825.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88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79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ERM</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Schwerlastdrehmodul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Schwerlastdrehmodul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leistungsstärkste modulare Drehmodul für den Einsatz in automatisierten Anlagen.</a:t>
            </a:r>
            <a:endParaRPr lang="de-DE" sz="1013" b="1">
              <a:solidFill>
                <a:srgbClr val="003D6A"/>
              </a:solidFill>
            </a:endParaRPr>
          </a:p>
          <a:p>
            <a:endParaRPr lang="de-DE" sz="1013" b="1">
              <a:solidFill>
                <a:srgbClr val="00446B"/>
              </a:solidFill>
            </a:endParaRPr>
          </a:p>
          <a:p>
            <a:r>
              <a:rPr lang="de-DE" sz="1013" b="1">
                <a:solidFill>
                  <a:srgbClr val="00446B"/>
                </a:solidFill>
              </a:rPr>
              <a:t>75 Nm Drehmoment für hohe Lasten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Elektrisches Drehmodul für hohe Lasten mit adaptierbarem Servomotor, Drehwinkeln &gt; 360°, Mittenbohrung und optionalen Durchführungen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Adaptierbar. Stark. Belastbar.</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2fach-Hypoidgetriebestufe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Vorgelegegetriebe</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Antriebswelle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Abtriebsflansch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Luftdurchführung mit Anschlussbohrungen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Das Drehmoment des Motors wird auf die Antriebswelle und von dort über eine zweistufige Hypoidverzahnung auf den Abtriebsflansch übertragen. Über die Drehdurchführung kann Druckluft vom Anschluss am Verteilerflansch zum Anschluss am Abtriebsflansch durchgeleitet werden. Die Ausrichtung des Vorgelegegehäuses ist in 4 x 90°-Stufen (vor Befestigung des Moduls bzw. der Anbauten) einstellbar.</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Modulares Antriebskonzept </a:t>
            </a:r>
            <a:r>
              <a:rPr lang="de-DE" sz="1200">
                <a:solidFill>
                  <a:srgbClr val="003D6A"/>
                </a:solidFill>
              </a:rPr>
              <a:t>zur Adaption gängiger Servomotoren wie z. B. von Bosch und Siemens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 Anlagenintegration </a:t>
            </a:r>
            <a:r>
              <a:rPr lang="de-DE" sz="1200">
                <a:solidFill>
                  <a:srgbClr val="003D6A"/>
                </a:solidFill>
              </a:rPr>
              <a:t>durch Verwendung des Vorzugsmotors und der bereits vorhandenen Feldbus- und Sicherheitstechnik</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 90°-Schritten schwenkbarer Antrieb </a:t>
            </a:r>
            <a:r>
              <a:rPr lang="de-DE" sz="1200">
                <a:solidFill>
                  <a:srgbClr val="003D6A"/>
                </a:solidFill>
              </a:rPr>
              <a:t>zur flexiblen Adaption an Portale oder an Roboter</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Hohes Drehmoment und Genauigkeit </a:t>
            </a:r>
            <a:r>
              <a:rPr lang="de-DE" sz="1200">
                <a:solidFill>
                  <a:srgbClr val="003D6A"/>
                </a:solidFill>
              </a:rPr>
              <a:t>für die Positionierung von großen Lasten mit hoher Präzision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Mittenbohrung und integrierte Drehdurchführung </a:t>
            </a:r>
            <a:r>
              <a:rPr lang="de-DE" sz="1200">
                <a:solidFill>
                  <a:srgbClr val="003D6A"/>
                </a:solidFill>
              </a:rPr>
              <a:t>zur Kabel- und Mediendurchführung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Robustheit und großer Belastungsbereich </a:t>
            </a:r>
            <a:r>
              <a:rPr lang="de-DE" sz="1200">
                <a:solidFill>
                  <a:srgbClr val="003D6A"/>
                </a:solidFill>
              </a:rPr>
              <a:t>für den Einsatz auch in anspruchsvollen Anwendungen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Spitzenantriebsmoment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Spitzenabtriebsmoment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Wiederholgenauigkeit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15.5 .. 21.5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