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modules I Universal rotary unit I ERS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ERS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343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34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6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ERS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rotary unit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rotary unit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flattest torque motor with the highest torque for industrial automation.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77 mm design height for 27 Nm torque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Electrical rotary unit with torque motor and angle of rotation &gt; 360° as well as the optional pneumatic brake and rotary feed-through, and if desired increased protection class (IP54)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Compact. Flexible. Fast.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External rotor with center bore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Stator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support stator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holding brake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Electrical coupling flange with plug connectors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rotary module ERS is based on a permanently energized torque motor, whose large center bore ensures a media feed-through. The position is ensured using a four point bearing, which is designed for high maximum moments.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Micro valve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torque drive </a:t>
            </a:r>
            <a:r>
              <a:rPr lang="de-DE" sz="1200">
                <a:solidFill>
                  <a:srgbClr val="003D6A"/>
                </a:solidFill>
              </a:rPr>
              <a:t>for high torque and flexible use by controlled position, velocity and torque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Large center bore </a:t>
            </a:r>
            <a:r>
              <a:rPr lang="de-DE" sz="1200">
                <a:solidFill>
                  <a:srgbClr val="003D6A"/>
                </a:solidFill>
              </a:rPr>
              <a:t>for feed-through lines and media hoses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design </a:t>
            </a:r>
            <a:r>
              <a:rPr lang="de-DE" sz="1200">
                <a:solidFill>
                  <a:srgbClr val="003D6A"/>
                </a:solidFill>
              </a:rPr>
              <a:t>for minimal interfering contours and for use in confined spaces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Easy system integration </a:t>
            </a:r>
            <a:r>
              <a:rPr lang="de-DE" sz="1200">
                <a:solidFill>
                  <a:srgbClr val="003D6A"/>
                </a:solidFill>
              </a:rPr>
              <a:t>by standard encoder interface (Sin/Cos)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Versatile actuation options </a:t>
            </a:r>
            <a:r>
              <a:rPr lang="de-DE" sz="1200">
                <a:solidFill>
                  <a:srgbClr val="003D6A"/>
                </a:solidFill>
              </a:rPr>
              <a:t>for simple integration into existing control concepts using different external third-party controllers (e.g. Bosch Rexroth IndraDrive or Siemens SINAMICS)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pneumatic holding brake </a:t>
            </a:r>
            <a:r>
              <a:rPr lang="de-DE" sz="1200">
                <a:solidFill>
                  <a:srgbClr val="003D6A"/>
                </a:solidFill>
              </a:rPr>
              <a:t>for maintaining the position in downtime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668254"/>
                <a:gridCol xmlns:rel="http://schemas.openxmlformats.org/package/2006/relationships" xmlns:f="http://www.f.com" w="1336508"/>
                <a:gridCol xmlns:rel="http://schemas.openxmlformats.org/package/2006/relationships" xmlns:f="http://www.f.com" w="1336508"/>
                <a:gridCol xmlns:rel="http://schemas.openxmlformats.org/package/2006/relationships" xmlns:f="http://www.f.com" w="1002381"/>
                <a:gridCol xmlns:rel="http://schemas.openxmlformats.org/package/2006/relationships" xmlns:f="http://www.f.com" w="1670635"/>
                <a:gridCol xmlns:rel="http://schemas.openxmlformats.org/package/2006/relationships" xmlns:f="http://www.f.com" w="1336508"/>
                <a:gridCol xmlns:rel="http://schemas.openxmlformats.org/package/2006/relationships" xmlns:f="http://www.f.com" w="100238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Peak 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speed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mass moment of inertia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[kgm²]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4.7 .. 5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4.2 .. 6.3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9.3 .. 10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7.4 .. 10.9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