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Drehmodule I Universaldreheinheit I ERS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ERS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3435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34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6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ERS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Universaldreheinheit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Universaldreheinheit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Der flachste Torquemotor mit dem größten Drehmoment für die industrielle Automation.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77 mm Bauhöhe bei 27 Nm Drehmoment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Elektrische Dreheinheit mit Torquemotor und Drehwinkel &gt; 360° sowie den Optionen pneumatische Haltebremse und Drehdurchführung und wahlweise erhöhter Schutzart (IP54)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Flexibel. Schnell.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Außenlaufender Rotor mit Mittenbohrung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Statorpaket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Grundträger Stator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Pneumatische Haltebremse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Elektrischer Anschlussflansch mit Steckverbindern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Das Drehmodul ERS basiert auf einem permanenterregtem Torquemotor, dessen große Mittenbohrung eine Mediendurchführung gewährleistet. Die Lagerung wird durch ein Vierpunktlager sichergestellt, das für eine hohe Momentaufnahme ausgelegt ist.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Mikroventil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Integrierter Torquemotor </a:t>
            </a:r>
            <a:r>
              <a:rPr lang="de-DE" sz="1200">
                <a:solidFill>
                  <a:srgbClr val="003D6A"/>
                </a:solidFill>
              </a:rPr>
              <a:t>für hohes Drehmoment und den flexiblen Einsatz durch die Regelbarkeit von Position, Geschwindigkeit und Drehmoment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Mittenbohrung </a:t>
            </a:r>
            <a:r>
              <a:rPr lang="de-DE" sz="1200">
                <a:solidFill>
                  <a:srgbClr val="003D6A"/>
                </a:solidFill>
              </a:rPr>
              <a:t>zur Durchführung von Leitungen und Medienschläuchen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Kompakte Bauweise </a:t>
            </a:r>
            <a:r>
              <a:rPr lang="de-DE" sz="1200">
                <a:solidFill>
                  <a:srgbClr val="003D6A"/>
                </a:solidFill>
              </a:rPr>
              <a:t>für eine minimale Störkontur und den Einsatz auf engstem Raum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Einfache Anlagenintegration </a:t>
            </a:r>
            <a:r>
              <a:rPr lang="de-DE" sz="1200">
                <a:solidFill>
                  <a:srgbClr val="003D6A"/>
                </a:solidFill>
              </a:rPr>
              <a:t>durch standardisierte Geberschnittstelle (Sin/Cos)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Vielfältige Ansteuerungsmöglichkeiten </a:t>
            </a:r>
            <a:r>
              <a:rPr lang="de-DE" sz="1200">
                <a:solidFill>
                  <a:srgbClr val="003D6A"/>
                </a:solidFill>
              </a:rPr>
              <a:t>zur einfachen Einbindung in bestehende Steuerungskonzepte mithilfe unterschiedlicher externer Fremdregler (z. B. Bosch Rexroth IndraDrive oder Siemens SINAMICS)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Optionale pneumatische Haltebremse </a:t>
            </a:r>
            <a:r>
              <a:rPr lang="de-DE" sz="1200">
                <a:solidFill>
                  <a:srgbClr val="003D6A"/>
                </a:solidFill>
              </a:rPr>
              <a:t>für Positionserhaltung im Stillstand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668254"/>
                <a:gridCol xmlns:rel="http://schemas.openxmlformats.org/package/2006/relationships" xmlns:f="http://www.f.com" w="1336508"/>
                <a:gridCol xmlns:rel="http://schemas.openxmlformats.org/package/2006/relationships" xmlns:f="http://www.f.com" w="1336508"/>
                <a:gridCol xmlns:rel="http://schemas.openxmlformats.org/package/2006/relationships" xmlns:f="http://www.f.com" w="1002381"/>
                <a:gridCol xmlns:rel="http://schemas.openxmlformats.org/package/2006/relationships" xmlns:f="http://www.f.com" w="1670635"/>
                <a:gridCol xmlns:rel="http://schemas.openxmlformats.org/package/2006/relationships" xmlns:f="http://www.f.com" w="1336508"/>
                <a:gridCol xmlns:rel="http://schemas.openxmlformats.org/package/2006/relationships" xmlns:f="http://www.f.com" w="100238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Spitzendrehmoment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Nenndrehzahl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zul. Massenträgheitsmoment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Wiederholgenauigkeit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[1/min]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4.7 .. 5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4.2 .. 6.3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9.3 .. 10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7.4 .. 10.9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