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89" r:id="rId2"/>
    <p:sldId id="684" r:id="rId3"/>
    <p:sldId id="690" r:id="rId4"/>
    <p:sldId id="691" r:id="rId5"/>
    <p:sldId id="692" r:id="rId6"/>
    <p:sldId id="693" r:id="rId7"/>
    <p:sldId id="687" r:id="rId8"/>
    <p:sldId id="279" r:id="rId9"/>
  </p:sldIdLst>
  <p:sldSz cx="9144000" cy="5143500" type="screen16x9"/>
  <p:notesSz cx="6858000" cy="9144000"/>
  <p:custDataLst>
    <p:tags r:id="rId12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52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CF6B2F34-0888-42F9-97D8-A2F1D3E1B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C0C6662-C958-49A3-9C51-F65FC3A1E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43740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C6B6D8F1-92D4-46BC-AD2B-016DD2B29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A92CB0FA-39E8-4C29-9668-15F7C4818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C9F0E44-91AF-474E-A709-15D62A4ED9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78867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B0B6165C-9037-49EB-8898-B49148A33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Titel, Verfasser, Datum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EEE543-6902-48C8-9F62-C2631C0F7CB1}"/>
              </a:ext>
            </a:extLst>
          </p:cNvPr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t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rgbClr val="FFFFFF"/>
                </a:solidFill>
              </a:rPr>
              <a:t>Toolholding Systems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4F41D86-89CA-4A46-ABB7-340DDF11CAB4}"/>
              </a:ext>
            </a:extLst>
          </p:cNvPr>
          <p:cNvSpPr txBox="1">
            <a:spLocks/>
          </p:cNvSpPr>
          <p:nvPr/>
        </p:nvSpPr>
        <p:spPr bwMode="auto">
          <a:xfrm>
            <a:off x="1928593" y="3946520"/>
            <a:ext cx="5334000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457171" rtl="0" eaLnBrk="1" latinLnBrk="0" hangingPunct="1"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2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3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5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6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>
                <a:solidFill>
                  <a:srgbClr val="FFFFFF"/>
                </a:solidFill>
                <a:latin typeface="Calibri"/>
              </a:rPr>
              <a:t>TENDOzero</a:t>
            </a:r>
            <a:endParaRPr lang="de-DE" sz="1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6106A959-A1D1-475F-8439-A1E35571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268" y="3901816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95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Product</a:t>
            </a:r>
            <a:r>
              <a:rPr lang="de-DE" sz="2800" dirty="0"/>
              <a:t> </a:t>
            </a:r>
            <a:r>
              <a:rPr lang="de-DE" sz="2800" dirty="0" err="1"/>
              <a:t>overview</a:t>
            </a:r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731374-FEDF-41D9-B9BE-CAD3A44D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56" y="612814"/>
            <a:ext cx="6872515" cy="3740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9C7D6-258D-4717-9B6D-70DDF434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TENDOzero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004354-6225-462E-85F8-256C843F3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Picture 2" descr="http://www.schunk.int/pimexport/IM0005459.jpg">
            <a:extLst>
              <a:ext uri="{FF2B5EF4-FFF2-40B4-BE49-F238E27FC236}">
                <a16:creationId xmlns:a16="http://schemas.microsoft.com/office/drawing/2014/main" id="{19B158BA-1313-4A82-831A-9D112B35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233" y="858115"/>
            <a:ext cx="2565771" cy="34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0B19C4B-AF2F-453E-973A-436A6B2B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946" y="3152566"/>
            <a:ext cx="1322054" cy="10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TENDO zero_weiss.jpg">
            <a:extLst>
              <a:ext uri="{FF2B5EF4-FFF2-40B4-BE49-F238E27FC236}">
                <a16:creationId xmlns:a16="http://schemas.microsoft.com/office/drawing/2014/main" id="{87BBDA7D-EBF4-4C9E-8381-8603859009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2401" y="414339"/>
            <a:ext cx="3095022" cy="35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2C5-92EA-41B4-9079-5B6D7FA8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FA0022-EF96-4BA0-BE17-DFF1B5D459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47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1600" b="1" dirty="0" err="1"/>
              <a:t>Adjustable</a:t>
            </a:r>
            <a:r>
              <a:rPr lang="de-DE" sz="1600" b="1" dirty="0"/>
              <a:t> </a:t>
            </a:r>
            <a:r>
              <a:rPr lang="de-DE" sz="1600" b="1" dirty="0" err="1"/>
              <a:t>precision</a:t>
            </a:r>
            <a:endParaRPr lang="de-DE" sz="1600" b="1" dirty="0"/>
          </a:p>
          <a:p>
            <a:pPr fontAlgn="auto">
              <a:spcAft>
                <a:spcPts val="0"/>
              </a:spcAft>
              <a:buNone/>
              <a:defRPr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Perfect concentricity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TORX PLUS® key is used on the four set-screws to correct the angular position of the clamped precision tool, and the concentricity is set to 0.000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is possible to compensate individually for even a minimum concentricity error of the tool and the spindle.</a:t>
            </a: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perfect solution when dimensional accuracy and quality are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When drilling. When reaming. When drill-finishing.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Wherever perfect concentricity is called for</a:t>
            </a:r>
            <a:endParaRPr lang="de-DE" sz="1400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108934-DA32-4AA3-8F0B-CFA1E85E2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Picture 4" descr="http://www.schunk.int/pimexport/IM0004404.jpg">
            <a:extLst>
              <a:ext uri="{FF2B5EF4-FFF2-40B4-BE49-F238E27FC236}">
                <a16:creationId xmlns:a16="http://schemas.microsoft.com/office/drawing/2014/main" id="{6A2894FF-E827-445E-80F4-99E3CC07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241608"/>
            <a:ext cx="3149600" cy="15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017B40A-AC73-457E-A73E-3C7462FB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341" y="2775717"/>
            <a:ext cx="1433856" cy="157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91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C0543-9B4F-46CF-BB97-D6A43940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Advantages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65514B-8FE8-4B9E-ACF5-7E935D26CF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u="sng" dirty="0"/>
              <a:t>Concentricity can be set to 0.000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even cutting action and minimum tool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optimum shape and positional tolerances and therefore for </a:t>
            </a:r>
            <a:r>
              <a:rPr lang="de-DE" sz="2000" dirty="0" err="1"/>
              <a:t>dimensionally</a:t>
            </a:r>
            <a:r>
              <a:rPr lang="de-DE" sz="2000" dirty="0"/>
              <a:t> </a:t>
            </a:r>
            <a:r>
              <a:rPr lang="de-DE" sz="2000" dirty="0" err="1"/>
              <a:t>accurate</a:t>
            </a:r>
            <a:r>
              <a:rPr lang="de-DE" sz="2000" dirty="0"/>
              <a:t> </a:t>
            </a:r>
            <a:r>
              <a:rPr lang="de-DE" sz="2000" dirty="0" err="1"/>
              <a:t>workpieces</a:t>
            </a:r>
            <a:endParaRPr lang="de-DE" sz="2000" u="sng" dirty="0"/>
          </a:p>
          <a:p>
            <a:pPr>
              <a:buNone/>
            </a:pPr>
            <a:endParaRPr lang="de-DE" sz="2000" dirty="0"/>
          </a:p>
          <a:p>
            <a:pPr>
              <a:buNone/>
            </a:pPr>
            <a:r>
              <a:rPr lang="de-DE" sz="2000" u="sng" dirty="0" err="1"/>
              <a:t>Perfect</a:t>
            </a:r>
            <a:r>
              <a:rPr lang="de-DE" sz="2000" u="sng" dirty="0"/>
              <a:t> </a:t>
            </a:r>
            <a:r>
              <a:rPr lang="de-DE" sz="2000" u="sng" dirty="0" err="1"/>
              <a:t>vibration</a:t>
            </a:r>
            <a:r>
              <a:rPr lang="de-DE" sz="2000" u="sng" dirty="0"/>
              <a:t> </a:t>
            </a:r>
            <a:r>
              <a:rPr lang="de-DE" sz="2000" u="sng" dirty="0" err="1"/>
              <a:t>damping</a:t>
            </a:r>
            <a:endParaRPr lang="de-DE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brilliant surfaces and convincing roughness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up to 50 % longer tool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optimum</a:t>
            </a:r>
            <a:r>
              <a:rPr lang="de-DE" sz="2000" dirty="0"/>
              <a:t> spindle </a:t>
            </a:r>
            <a:r>
              <a:rPr lang="de-DE" sz="2000" dirty="0" err="1"/>
              <a:t>preservation</a:t>
            </a:r>
            <a:endParaRPr lang="de-DE" sz="2000" dirty="0"/>
          </a:p>
          <a:p>
            <a:pPr>
              <a:buNone/>
            </a:pPr>
            <a:endParaRPr lang="de-DE" sz="2000" dirty="0"/>
          </a:p>
          <a:p>
            <a:pPr>
              <a:buNone/>
            </a:pPr>
            <a:r>
              <a:rPr lang="de-DE" sz="2000" u="sng" dirty="0"/>
              <a:t>Easy </a:t>
            </a:r>
            <a:r>
              <a:rPr lang="de-DE" sz="2000" u="sng" dirty="0" err="1"/>
              <a:t>handling</a:t>
            </a:r>
            <a:endParaRPr lang="de-DE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a fast, safe tool change and minimum setup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precise setting of high-quality precision tools</a:t>
            </a:r>
            <a:endParaRPr lang="de-DE" sz="2000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5A0C4C-A6F0-49C0-94F9-917108B33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Grafik 4" descr="2010_05_11_SCHUNK_TENDO_zero_PH_Werkzeug-.jpg">
            <a:extLst>
              <a:ext uri="{FF2B5EF4-FFF2-40B4-BE49-F238E27FC236}">
                <a16:creationId xmlns:a16="http://schemas.microsoft.com/office/drawing/2014/main" id="{B528F78C-7013-4021-8891-EB22D15A05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7972" y="2044018"/>
            <a:ext cx="2564192" cy="19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4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FA69F-3725-4966-821C-E59466E6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2A0475-2217-4428-A4F1-77413AC5F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pPr>
              <a:buNone/>
            </a:pPr>
            <a:r>
              <a:rPr lang="en-US" b="1" dirty="0"/>
              <a:t>The new benchmark </a:t>
            </a:r>
          </a:p>
          <a:p>
            <a:pPr>
              <a:buNone/>
            </a:pPr>
            <a:r>
              <a:rPr lang="en-US" b="1" dirty="0"/>
              <a:t>for precision</a:t>
            </a:r>
            <a:endParaRPr lang="de-DE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E9AD14-D659-4672-8EEF-C994CB47B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A7E25-330F-4DC2-BFD1-E978A396C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456" y="160339"/>
            <a:ext cx="4002667" cy="416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54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AD8AA-863E-4C87-B5D0-959F2924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SCHUNK weltweit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B6EB44-CF8B-45FA-BACF-71BDE3060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21E7541-7681-4850-8945-796695CF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943567"/>
            <a:ext cx="8724900" cy="32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5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CH_PPT_VORLAGE_16-9_230112" val="Yc1SrUJ7"/>
  <p:tag name="ARTICULATE_SLIDE_COUNT" val="1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171</Words>
  <Application>Microsoft Office PowerPoint</Application>
  <PresentationFormat>Bildschirmpräsentation (16:9)</PresentationFormat>
  <Paragraphs>37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SCH_PPT_Vorlage_16-9_230112</vt:lpstr>
      <vt:lpstr>PowerPoint-Präsentation</vt:lpstr>
      <vt:lpstr>Product overview</vt:lpstr>
      <vt:lpstr>TENDOzero</vt:lpstr>
      <vt:lpstr>TENDOzero</vt:lpstr>
      <vt:lpstr>Advantages</vt:lpstr>
      <vt:lpstr>TENDOzero</vt:lpstr>
      <vt:lpstr>SCHUNK weltweit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Schneider, Lara</cp:lastModifiedBy>
  <cp:revision>159</cp:revision>
  <cp:lastPrinted>2014-06-25T16:59:27Z</cp:lastPrinted>
  <dcterms:created xsi:type="dcterms:W3CDTF">2012-06-26T15:13:48Z</dcterms:created>
  <dcterms:modified xsi:type="dcterms:W3CDTF">2021-05-04T13:18:59Z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