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689" r:id="rId2"/>
    <p:sldId id="684" r:id="rId3"/>
    <p:sldId id="690" r:id="rId4"/>
    <p:sldId id="691" r:id="rId5"/>
    <p:sldId id="692" r:id="rId6"/>
    <p:sldId id="693" r:id="rId7"/>
    <p:sldId id="687" r:id="rId8"/>
    <p:sldId id="279" r:id="rId9"/>
  </p:sldIdLst>
  <p:sldSz cx="9144000" cy="5143500" type="screen16x9"/>
  <p:notesSz cx="6858000" cy="9144000"/>
  <p:custDataLst>
    <p:tags r:id="rId12"/>
  </p:custDataLst>
  <p:defaultTextStyle>
    <a:defPPr>
      <a:defRPr lang="de-DE"/>
    </a:defPPr>
    <a:lvl1pPr marL="0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0">
          <p15:clr>
            <a:srgbClr val="A4A3A4"/>
          </p15:clr>
        </p15:guide>
        <p15:guide id="2" orient="horz" pos="356">
          <p15:clr>
            <a:srgbClr val="A4A3A4"/>
          </p15:clr>
        </p15:guide>
        <p15:guide id="3" orient="horz" pos="590">
          <p15:clr>
            <a:srgbClr val="A4A3A4"/>
          </p15:clr>
        </p15:guide>
        <p15:guide id="4" pos="5472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pos="2831">
          <p15:clr>
            <a:srgbClr val="A4A3A4"/>
          </p15:clr>
        </p15:guide>
        <p15:guide id="7" pos="1610" userDrawn="1">
          <p15:clr>
            <a:srgbClr val="A4A3A4"/>
          </p15:clr>
        </p15:guide>
        <p15:guide id="8" pos="288">
          <p15:clr>
            <a:srgbClr val="A4A3A4"/>
          </p15:clr>
        </p15:guide>
        <p15:guide id="9" pos="9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EAF2F9"/>
    <a:srgbClr val="D7E2ED"/>
    <a:srgbClr val="84D0F0"/>
    <a:srgbClr val="00446B"/>
    <a:srgbClr val="17385F"/>
    <a:srgbClr val="009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2" autoAdjust="0"/>
    <p:restoredTop sz="94591" autoAdjust="0"/>
  </p:normalViewPr>
  <p:slideViewPr>
    <p:cSldViewPr snapToGrid="0" snapToObjects="1">
      <p:cViewPr varScale="1">
        <p:scale>
          <a:sx n="132" d="100"/>
          <a:sy n="132" d="100"/>
        </p:scale>
        <p:origin x="522" y="96"/>
      </p:cViewPr>
      <p:guideLst>
        <p:guide orient="horz" pos="2450"/>
        <p:guide orient="horz" pos="356"/>
        <p:guide orient="horz" pos="590"/>
        <p:guide pos="5472"/>
        <p:guide pos="204"/>
        <p:guide pos="2831"/>
        <p:guide pos="1610"/>
        <p:guide pos="288"/>
        <p:guide pos="9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22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1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2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3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4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95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66" algn="l" defTabSz="45717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E218C4-41A8-684B-AF4F-B9D499E35F6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1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99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" y="4311880"/>
            <a:ext cx="9144000" cy="749300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4673600" y="1112838"/>
            <a:ext cx="4171950" cy="2853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CF6B2F34-0888-42F9-97D8-A2F1D3E1B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DC0C6662-C958-49A3-9C51-F65FC3A1E8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43740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5" name="Fußzeilenplatzhalter 2">
            <a:extLst>
              <a:ext uri="{FF2B5EF4-FFF2-40B4-BE49-F238E27FC236}">
                <a16:creationId xmlns:a16="http://schemas.microsoft.com/office/drawing/2014/main" id="{C6B6D8F1-92D4-46BC-AD2B-016DD2B29D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 32"/>
          <p:cNvSpPr/>
          <p:nvPr userDrawn="1"/>
        </p:nvSpPr>
        <p:spPr>
          <a:xfrm>
            <a:off x="0" y="45058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31" name="Fußzeilenplatzhalter 4"/>
          <p:cNvSpPr txBox="1">
            <a:spLocks/>
          </p:cNvSpPr>
          <p:nvPr/>
        </p:nvSpPr>
        <p:spPr>
          <a:xfrm>
            <a:off x="678007" y="4686520"/>
            <a:ext cx="5039478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352425" y="4756380"/>
            <a:ext cx="550703" cy="252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12" name="Titelplatzhalter 4">
            <a:extLst>
              <a:ext uri="{FF2B5EF4-FFF2-40B4-BE49-F238E27FC236}">
                <a16:creationId xmlns:a16="http://schemas.microsoft.com/office/drawing/2014/main" id="{A92CB0FA-39E8-4C29-9668-15F7C48183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9550" y="160339"/>
            <a:ext cx="7886700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Headline –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C9F0E44-91AF-474E-A709-15D62A4ED9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1112838"/>
            <a:ext cx="7886700" cy="28543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de-DE" dirty="0" err="1"/>
              <a:t>Subhead</a:t>
            </a:r>
            <a:r>
              <a:rPr lang="de-DE" dirty="0"/>
              <a:t> – 20 </a:t>
            </a:r>
            <a:r>
              <a:rPr lang="de-DE" dirty="0" err="1"/>
              <a:t>pt</a:t>
            </a:r>
            <a:endParaRPr lang="de-DE" dirty="0"/>
          </a:p>
          <a:p>
            <a:pPr lvl="0"/>
            <a:r>
              <a:rPr lang="de-DE" sz="1400" dirty="0"/>
              <a:t>Text – min. 14 </a:t>
            </a:r>
            <a:r>
              <a:rPr lang="de-DE" sz="1400" dirty="0" err="1"/>
              <a:t>pt</a:t>
            </a:r>
            <a:endParaRPr lang="de-DE" sz="1400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0B6165C-9037-49EB-8898-B49148A339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5895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Author, Date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693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300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209550" y="160339"/>
            <a:ext cx="7886700" cy="8048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br>
              <a:rPr lang="de-DE" dirty="0"/>
            </a:br>
            <a:r>
              <a:rPr lang="de-DE" dirty="0"/>
              <a:t>durch Klicken bearbeiten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819150" y="4668839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Titel, Verfasser, Datum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209550" y="1190627"/>
            <a:ext cx="4374000" cy="285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</p:spTree>
    <p:custDataLst>
      <p:tags r:id="rId5"/>
    </p:custDataLst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9" r:id="rId2"/>
    <p:sldLayoutId id="2147483660" r:id="rId3"/>
  </p:sldLayoutIdLst>
  <p:hf sldNum="0" hdr="0" dt="0"/>
  <p:txStyles>
    <p:titleStyle>
      <a:lvl1pPr algn="l" defTabSz="457171" rtl="0" eaLnBrk="1" latinLnBrk="0" hangingPunct="1">
        <a:spcBef>
          <a:spcPct val="0"/>
        </a:spcBef>
        <a:buNone/>
        <a:defRPr sz="2800" b="1" kern="1200">
          <a:solidFill>
            <a:srgbClr val="00446B"/>
          </a:solidFill>
          <a:latin typeface="+mj-lt"/>
          <a:ea typeface="+mj-ea"/>
          <a:cs typeface="+mj-cs"/>
        </a:defRPr>
      </a:lvl1pPr>
    </p:titleStyle>
    <p:bodyStyle>
      <a:lvl1pPr marL="0" indent="0" algn="l" defTabSz="457171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446B"/>
          </a:solidFill>
          <a:latin typeface="+mn-lt"/>
          <a:ea typeface="+mn-ea"/>
          <a:cs typeface="+mn-cs"/>
        </a:defRPr>
      </a:lvl1pPr>
      <a:lvl2pPr marL="457170" indent="0" algn="l" defTabSz="457171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446B"/>
          </a:solidFill>
          <a:latin typeface="+mn-lt"/>
          <a:ea typeface="+mn-ea"/>
          <a:cs typeface="+mn-cs"/>
        </a:defRPr>
      </a:lvl2pPr>
      <a:lvl3pPr marL="1142927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00446B"/>
          </a:solidFill>
          <a:latin typeface="+mn-lt"/>
          <a:ea typeface="+mn-ea"/>
          <a:cs typeface="+mn-cs"/>
        </a:defRPr>
      </a:lvl3pPr>
      <a:lvl4pPr marL="1600098" indent="-228585" algn="l" defTabSz="457171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00446B"/>
          </a:solidFill>
          <a:latin typeface="+mn-lt"/>
          <a:ea typeface="+mn-ea"/>
          <a:cs typeface="+mn-cs"/>
        </a:defRPr>
      </a:lvl4pPr>
      <a:lvl5pPr marL="2057268" indent="-228585" algn="l" defTabSz="457171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00446B"/>
          </a:solidFill>
          <a:latin typeface="+mn-lt"/>
          <a:ea typeface="+mn-ea"/>
          <a:cs typeface="+mn-cs"/>
        </a:defRPr>
      </a:lvl5pPr>
      <a:lvl6pPr marL="2514439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l" defTabSz="45717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2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l" defTabSz="45717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Haushaltsgerät, Computer, Frau, Laptop enthält.&#10;&#10;Automatisch generierte Beschreibung">
            <a:extLst>
              <a:ext uri="{FF2B5EF4-FFF2-40B4-BE49-F238E27FC236}">
                <a16:creationId xmlns:a16="http://schemas.microsoft.com/office/drawing/2014/main" id="{80D225CB-F252-4FB9-A51D-957862A0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428744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3346073"/>
            <a:ext cx="9144000" cy="1081147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471268" y="4714856"/>
            <a:ext cx="207512" cy="222904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311870"/>
            <a:ext cx="9144000" cy="7493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58EEE543-6902-48C8-9F62-C2631C0F7CB1}"/>
              </a:ext>
            </a:extLst>
          </p:cNvPr>
          <p:cNvSpPr txBox="1">
            <a:spLocks/>
          </p:cNvSpPr>
          <p:nvPr/>
        </p:nvSpPr>
        <p:spPr>
          <a:xfrm>
            <a:off x="230149" y="3441577"/>
            <a:ext cx="8858637" cy="839334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t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b="1" dirty="0">
                <a:solidFill>
                  <a:srgbClr val="FFFFFF"/>
                </a:solidFill>
              </a:rPr>
              <a:t>Werkzeughaltersysteme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4F41D86-89CA-4A46-ABB7-340DDF11CAB4}"/>
              </a:ext>
            </a:extLst>
          </p:cNvPr>
          <p:cNvSpPr txBox="1">
            <a:spLocks/>
          </p:cNvSpPr>
          <p:nvPr/>
        </p:nvSpPr>
        <p:spPr bwMode="auto">
          <a:xfrm>
            <a:off x="1928593" y="3946520"/>
            <a:ext cx="5334000" cy="406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457171" rtl="0" eaLnBrk="1" latinLnBrk="0" hangingPunct="1">
              <a:defRPr sz="1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7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1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12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83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5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4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5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6" algn="l" defTabSz="45717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>
                <a:solidFill>
                  <a:srgbClr val="FFFFFF"/>
                </a:solidFill>
                <a:latin typeface="Calibri"/>
              </a:rPr>
              <a:t>TENDOzero</a:t>
            </a:r>
            <a:endParaRPr lang="de-DE" sz="18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6106A959-A1D1-475F-8439-A1E35571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268" y="3901816"/>
            <a:ext cx="1457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953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Produktübersicht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B17E4379-CA32-412B-A690-736A98942B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9150" y="4738689"/>
            <a:ext cx="5231606" cy="274637"/>
          </a:xfrm>
        </p:spPr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8285FCF-0894-4C15-97EA-F58220D42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648337"/>
            <a:ext cx="6891323" cy="37610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90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9C7D6-258D-4717-9B6D-70DDF4340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TENDOzero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004354-6225-462E-85F8-256C843F38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2" descr="http://www.schunk.int/pimexport/IM0005459.jpg">
            <a:extLst>
              <a:ext uri="{FF2B5EF4-FFF2-40B4-BE49-F238E27FC236}">
                <a16:creationId xmlns:a16="http://schemas.microsoft.com/office/drawing/2014/main" id="{19B158BA-1313-4A82-831A-9D112B356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3233" y="858115"/>
            <a:ext cx="2565771" cy="342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0B19C4B-AF2F-453E-973A-436A6B2BF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1946" y="3152566"/>
            <a:ext cx="1322054" cy="10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6" descr="TENDO zero_weiss.jpg">
            <a:extLst>
              <a:ext uri="{FF2B5EF4-FFF2-40B4-BE49-F238E27FC236}">
                <a16:creationId xmlns:a16="http://schemas.microsoft.com/office/drawing/2014/main" id="{87BBDA7D-EBF4-4C9E-8381-8603859009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2401" y="414339"/>
            <a:ext cx="3095022" cy="357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93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E82C5-92EA-41B4-9079-5B6D7FA8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FA0022-EF96-4BA0-BE17-DFF1B5D459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09550" y="1112838"/>
            <a:ext cx="7886700" cy="314710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sz="1400" b="1" dirty="0"/>
              <a:t>Einstellbare Präzision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de-DE" sz="1400" b="1" dirty="0"/>
              <a:t>μ-genau! Im Handumdrehen auf 0.000 mm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de-DE" sz="1400" b="1" dirty="0"/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Rundlauf in Perfektion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Über vier Gewindestifte wird mit einem TORX PLUS®-Schlüssel die Winkellage des gespannten Präzisionswerkzeugs korrigiert und der Rundlauf auf 0.000 mm eingestellt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Selbst minimale Rundlauffehler des Werkzeugs, der Aufnahme und der Maschinenspindel individuell ausgleichbar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Perfekte Lösung, wenn Maßhaltigkeit und Qualität überzeugen müssen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Beim Bohren, Reiben und Ausspindeln  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/>
              <a:t>Überall, wo ein perfekter Rundlauf gefordert ist</a:t>
            </a:r>
            <a:endParaRPr lang="de-DE" sz="1400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108934-DA32-4AA3-8F0B-CFA1E85E2A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4" descr="http://www.schunk.int/pimexport/IM0004404.jpg">
            <a:extLst>
              <a:ext uri="{FF2B5EF4-FFF2-40B4-BE49-F238E27FC236}">
                <a16:creationId xmlns:a16="http://schemas.microsoft.com/office/drawing/2014/main" id="{6A2894FF-E827-445E-80F4-99E3CC07F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241608"/>
            <a:ext cx="3149600" cy="156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017B40A-AC73-457E-A73E-3C7462FB7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3173" y="2539999"/>
            <a:ext cx="1433856" cy="157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891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8C0543-9B4F-46CF-BB97-D6A439403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Vorteile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65514B-8FE8-4B9E-ACF5-7E935D26CF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u="sng" dirty="0"/>
              <a:t>Rundlauf auf 0.000 mm einstellbar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einen gleichmäßigen </a:t>
            </a:r>
            <a:r>
              <a:rPr lang="de-DE" dirty="0" err="1"/>
              <a:t>Schneideneingriff</a:t>
            </a:r>
            <a:r>
              <a:rPr lang="de-DE" dirty="0"/>
              <a:t> und minimale Werkzeugkosten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optimale Form- und Lagetoleranzen und damit für maßgenaue Werkstücke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u="sng" dirty="0"/>
              <a:t>Perfekte Schwingungsdämpfung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brillante Oberflächen und überzeugende Rauheitswerte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bis zu 50 % längere Werkzeugstandzeiten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eine optimale Schonung der Maschinenspindel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de-DE" dirty="0"/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u="sng" dirty="0"/>
              <a:t>Einfache Handhabung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einen schnellen, sicheren Werkzeugwechsel und minimale Rüstkosten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dirty="0"/>
              <a:t>Für die exakte Einstellung hochwertiger Präzisionswerkzeuge</a:t>
            </a:r>
            <a:endParaRPr lang="de-DE" b="1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35A0C4C-A6F0-49C0-94F9-917108B331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Grafik 4" descr="2010_05_11_SCHUNK_TENDO_zero_PH_Werkzeug-.jpg">
            <a:extLst>
              <a:ext uri="{FF2B5EF4-FFF2-40B4-BE49-F238E27FC236}">
                <a16:creationId xmlns:a16="http://schemas.microsoft.com/office/drawing/2014/main" id="{B528F78C-7013-4021-8891-EB22D15A05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0258" y="1610177"/>
            <a:ext cx="2564192" cy="192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4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FA69F-3725-4966-821C-E59466E61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2A0475-2217-4428-A4F1-77413AC5F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anchor="t"/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/>
              <a:t>Der neue Maßstab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de-DE" b="1" dirty="0"/>
              <a:t>für Präzision</a:t>
            </a:r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6E9AD14-D659-4672-8EEF-C994CB47B0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08E2029-F25F-48B4-8E04-83FCCF64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287" y="39450"/>
            <a:ext cx="4159998" cy="431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9540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8AD8AA-863E-4C87-B5D0-959F29245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SCHUNK weltweit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B6EB44-CF8B-45FA-BACF-71BDE3060A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err="1"/>
              <a:t>TENDOzero</a:t>
            </a:r>
            <a:endParaRPr lang="de-DE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21E7541-7681-4850-8945-796695CF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1" y="943567"/>
            <a:ext cx="8724900" cy="325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SCH_PPT_VORLAGE_16-9_230112" val="Yc1SrUJ7"/>
  <p:tag name="ARTICULATE_SLIDE_COUNT" val="1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CH_PPT_Vorlage_16-9_2301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SCH_PPT_Vorlage_16-9_230112</Template>
  <TotalTime>0</TotalTime>
  <Words>152</Words>
  <Application>Microsoft Office PowerPoint</Application>
  <PresentationFormat>Bildschirmpräsentation (16:9)</PresentationFormat>
  <Paragraphs>38</Paragraphs>
  <Slides>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SCH_PPT_Vorlage_16-9_230112</vt:lpstr>
      <vt:lpstr>PowerPoint-Präsentation</vt:lpstr>
      <vt:lpstr>Produktübersicht</vt:lpstr>
      <vt:lpstr>TENDOzero</vt:lpstr>
      <vt:lpstr>TENDOzero</vt:lpstr>
      <vt:lpstr>Vorteile</vt:lpstr>
      <vt:lpstr>TENDOzero</vt:lpstr>
      <vt:lpstr>SCHUNK weltweit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Ludewig, Stephan</dc:creator>
  <cp:lastModifiedBy>Schneider, Lara</cp:lastModifiedBy>
  <cp:revision>158</cp:revision>
  <cp:lastPrinted>2014-06-25T16:59:27Z</cp:lastPrinted>
  <dcterms:created xsi:type="dcterms:W3CDTF">2012-06-26T15:13:48Z</dcterms:created>
  <dcterms:modified xsi:type="dcterms:W3CDTF">2021-05-04T13:15:56Z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BB168B60-77D4-4875-BE5F-2ECECB6BC60E</vt:lpwstr>
  </property>
  <property fmtid="{D5CDD505-2E9C-101B-9397-08002B2CF9AE}" pid="3" name="ArticulatePath">
    <vt:lpwstr>SCHUNK_PPT-Vorlage_16_9_0321_DE_inArbeit</vt:lpwstr>
  </property>
</Properties>
</file>