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512" r:id="rId3"/>
    <p:sldId id="537" r:id="rId4"/>
    <p:sldId id="514" r:id="rId5"/>
    <p:sldId id="515" r:id="rId6"/>
    <p:sldId id="523" r:id="rId7"/>
    <p:sldId id="499" r:id="rId8"/>
    <p:sldId id="527" r:id="rId9"/>
    <p:sldId id="500" r:id="rId10"/>
    <p:sldId id="501" r:id="rId11"/>
    <p:sldId id="524" r:id="rId12"/>
    <p:sldId id="525" r:id="rId13"/>
    <p:sldId id="535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24.08.2021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24.08.2021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09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s/ROTA_NCR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7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10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NCR | ROTA NCR-A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</a:t>
            </a:r>
            <a:r>
              <a:rPr lang="de-DE" sz="1500" dirty="0" err="1">
                <a:solidFill>
                  <a:srgbClr val="FFFFFF"/>
                </a:solidFill>
              </a:rPr>
              <a:t>without</a:t>
            </a:r>
            <a:r>
              <a:rPr lang="de-DE" sz="1500" dirty="0">
                <a:solidFill>
                  <a:srgbClr val="FFFFFF"/>
                </a:solidFill>
              </a:rPr>
              <a:t> Through-hole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B4AC4BF1-215E-4DAF-926B-50665BCEA0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90" y="560655"/>
            <a:ext cx="3960000" cy="37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4695567" y="2114733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93722" y="21192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Centric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workpiece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84" y="2572883"/>
            <a:ext cx="2428149" cy="1766739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7423291" y="2766116"/>
            <a:ext cx="198000" cy="198000"/>
            <a:chOff x="4645063" y="732456"/>
            <a:chExt cx="266095" cy="271350"/>
          </a:xfrm>
        </p:grpSpPr>
        <p:sp>
          <p:nvSpPr>
            <p:cNvPr id="10" name="Ellipse 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441903" y="4004695"/>
            <a:ext cx="198000" cy="198000"/>
            <a:chOff x="4645063" y="732456"/>
            <a:chExt cx="266095" cy="271350"/>
          </a:xfrm>
        </p:grpSpPr>
        <p:sp>
          <p:nvSpPr>
            <p:cNvPr id="13" name="Ellipse 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425954" y="3308653"/>
            <a:ext cx="198000" cy="198000"/>
            <a:chOff x="4645063" y="732456"/>
            <a:chExt cx="266095" cy="271350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394981" y="2679477"/>
            <a:ext cx="198000" cy="198000"/>
            <a:chOff x="4645063" y="732456"/>
            <a:chExt cx="266095" cy="271350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421957" y="3679942"/>
            <a:ext cx="198000" cy="198000"/>
            <a:chOff x="4645063" y="732456"/>
            <a:chExt cx="266095" cy="271350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6153004" y="3397228"/>
            <a:ext cx="198000" cy="198000"/>
            <a:chOff x="4645063" y="732456"/>
            <a:chExt cx="266095" cy="271350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7560596" y="2736145"/>
            <a:ext cx="132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locked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Adjusting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locked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54183" y="2114733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263706" y="212111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Compensating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workpiece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9" y="2552860"/>
            <a:ext cx="2340355" cy="1702860"/>
          </a:xfrm>
          <a:prstGeom prst="rect">
            <a:avLst/>
          </a:prstGeom>
        </p:spPr>
      </p:pic>
      <p:grpSp>
        <p:nvGrpSpPr>
          <p:cNvPr id="34" name="Gruppieren 33"/>
          <p:cNvGrpSpPr/>
          <p:nvPr/>
        </p:nvGrpSpPr>
        <p:grpSpPr>
          <a:xfrm>
            <a:off x="2066616" y="3922580"/>
            <a:ext cx="198000" cy="198000"/>
            <a:chOff x="4645063" y="732456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941671" y="2800271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1014458" y="2679746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945625" y="3343032"/>
            <a:ext cx="198000" cy="198000"/>
            <a:chOff x="4645063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1753421" y="3333115"/>
            <a:ext cx="198000" cy="198000"/>
            <a:chOff x="4645063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2949893" y="3719026"/>
            <a:ext cx="198000" cy="198000"/>
            <a:chOff x="4645063" y="73245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3086519" y="2759250"/>
            <a:ext cx="132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loose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Adjusting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locking</a:t>
            </a:r>
            <a:r>
              <a:rPr lang="de-DE" sz="1200" dirty="0">
                <a:solidFill>
                  <a:srgbClr val="003D6A"/>
                </a:solidFill>
              </a:rPr>
              <a:t> open</a:t>
            </a:r>
          </a:p>
        </p:txBody>
      </p:sp>
    </p:spTree>
    <p:extLst>
      <p:ext uri="{BB962C8B-B14F-4D97-AF65-F5344CB8AC3E}">
        <p14:creationId xmlns:p14="http://schemas.microsoft.com/office/powerpoint/2010/main" val="197905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r="1503"/>
          <a:stretch/>
        </p:blipFill>
        <p:spPr>
          <a:xfrm>
            <a:off x="1382498" y="1503191"/>
            <a:ext cx="643244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5592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NCR/NCR-A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020749"/>
              </p:ext>
            </p:extLst>
          </p:nvPr>
        </p:nvGraphicFramePr>
        <p:xfrm>
          <a:off x="511565" y="1052064"/>
          <a:ext cx="8133711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8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2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8068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Pendular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compensation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165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200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250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315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400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500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630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800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1000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1600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453495"/>
              </p:ext>
            </p:extLst>
          </p:nvPr>
        </p:nvGraphicFramePr>
        <p:xfrm>
          <a:off x="511565" y="4693889"/>
          <a:ext cx="5980673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533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190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225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250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315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91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547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without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8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996366" y="1524521"/>
            <a:ext cx="2461105" cy="1264288"/>
            <a:chOff x="6018460" y="696913"/>
            <a:chExt cx="2554040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18460" y="696913"/>
              <a:ext cx="2544509" cy="1583756"/>
              <a:chOff x="5675560" y="696913"/>
              <a:chExt cx="2544509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675560" y="719093"/>
                <a:ext cx="91787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383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9" name="Gruppieren 146"/>
            <p:cNvGrpSpPr/>
            <p:nvPr/>
          </p:nvGrpSpPr>
          <p:grpSpPr>
            <a:xfrm>
              <a:off x="4365178" y="3826292"/>
              <a:ext cx="3087131" cy="1574426"/>
              <a:chOff x="-421135" y="687388"/>
              <a:chExt cx="3087131" cy="1574426"/>
            </a:xfrm>
          </p:grpSpPr>
          <p:grpSp>
            <p:nvGrpSpPr>
              <p:cNvPr id="151" name="Gruppieren 43"/>
              <p:cNvGrpSpPr/>
              <p:nvPr/>
            </p:nvGrpSpPr>
            <p:grpSpPr>
              <a:xfrm>
                <a:off x="881063" y="687388"/>
                <a:ext cx="1784933" cy="1574426"/>
                <a:chOff x="823913" y="696913"/>
                <a:chExt cx="1784933" cy="1758714"/>
              </a:xfrm>
            </p:grpSpPr>
            <p:grpSp>
              <p:nvGrpSpPr>
                <p:cNvPr id="153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55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4" name="Textfeld 153"/>
                <p:cNvSpPr txBox="1"/>
                <p:nvPr/>
              </p:nvSpPr>
              <p:spPr>
                <a:xfrm>
                  <a:off x="2030636" y="2027130"/>
                  <a:ext cx="578210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52" name="Textfeld 151"/>
              <p:cNvSpPr txBox="1"/>
              <p:nvPr/>
            </p:nvSpPr>
            <p:spPr>
              <a:xfrm>
                <a:off x="-421135" y="719303"/>
                <a:ext cx="1306958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Global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competition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2" name="Gerade Verbindung 54"/>
          <p:cNvCxnSpPr/>
          <p:nvPr/>
        </p:nvCxnSpPr>
        <p:spPr bwMode="auto">
          <a:xfrm flipV="1">
            <a:off x="4514583" y="34184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5467C2-433C-499F-AD48-C91EC4764F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70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without</a:t>
            </a:r>
            <a:r>
              <a:rPr lang="de-DE" dirty="0"/>
              <a:t> Through-hole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208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rId3" action="ppaction://hlinksldjump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without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rId3" action="ppaction://hlinksldjump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"/>
          <a:stretch/>
        </p:blipFill>
        <p:spPr>
          <a:xfrm>
            <a:off x="561443" y="1629000"/>
            <a:ext cx="514557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NCR 250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claw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Low-deformation ring </a:t>
            </a:r>
            <a:r>
              <a:rPr lang="de-DE" sz="1400" dirty="0" err="1"/>
              <a:t>clamping</a:t>
            </a:r>
            <a:r>
              <a:rPr lang="de-DE" sz="1400" dirty="0"/>
              <a:t> in 2+2+2 </a:t>
            </a:r>
            <a:r>
              <a:rPr lang="de-DE" sz="1400" dirty="0" err="1"/>
              <a:t>pendulum</a:t>
            </a:r>
            <a:r>
              <a:rPr lang="de-DE" sz="1400" dirty="0"/>
              <a:t> </a:t>
            </a:r>
            <a:r>
              <a:rPr lang="de-DE" sz="1400" dirty="0" err="1"/>
              <a:t>compensation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.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deformation</a:t>
            </a:r>
            <a:r>
              <a:rPr lang="de-DE" sz="1400" dirty="0"/>
              <a:t> in OP10 </a:t>
            </a:r>
            <a:r>
              <a:rPr lang="de-DE" sz="1400" dirty="0" err="1"/>
              <a:t>and</a:t>
            </a:r>
            <a:r>
              <a:rPr lang="de-DE" sz="1400" dirty="0"/>
              <a:t> OP20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best</a:t>
            </a:r>
            <a:r>
              <a:rPr lang="de-DE" sz="1400" dirty="0"/>
              <a:t> </a:t>
            </a:r>
            <a:r>
              <a:rPr lang="de-DE" sz="1400" dirty="0" err="1"/>
              <a:t>values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roundness</a:t>
            </a:r>
            <a:r>
              <a:rPr lang="de-DE" sz="1400" dirty="0"/>
              <a:t>.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177112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8" y="1133751"/>
            <a:ext cx="5134706" cy="4807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384964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Angle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Dirt-resistant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Inside </a:t>
            </a:r>
            <a:r>
              <a:rPr lang="de-DE" sz="1400" dirty="0" err="1">
                <a:solidFill>
                  <a:srgbClr val="00446B"/>
                </a:solidFill>
              </a:rPr>
              <a:t>located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pendulum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centrifugal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compensation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as</a:t>
            </a:r>
            <a:r>
              <a:rPr lang="de-DE" sz="1400" dirty="0">
                <a:solidFill>
                  <a:srgbClr val="00446B"/>
                </a:solidFill>
              </a:rPr>
              <a:t> an </a:t>
            </a:r>
            <a:r>
              <a:rPr lang="de-DE" sz="1400" dirty="0" err="1">
                <a:solidFill>
                  <a:srgbClr val="00446B"/>
                </a:solidFill>
              </a:rPr>
              <a:t>option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Simple </a:t>
            </a:r>
            <a:r>
              <a:rPr lang="de-DE" sz="1400" dirty="0" err="1">
                <a:solidFill>
                  <a:srgbClr val="00446B"/>
                </a:solidFill>
              </a:rPr>
              <a:t>conversion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Central </a:t>
            </a:r>
            <a:r>
              <a:rPr lang="de-DE" sz="1400" dirty="0" err="1">
                <a:solidFill>
                  <a:srgbClr val="00446B"/>
                </a:solidFill>
              </a:rPr>
              <a:t>media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feed-through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72941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44163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3193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2510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1143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09378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8854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67217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3976217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601620" y="261909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91834" y="350441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962347" y="442829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09517" y="191313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961554" y="311395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791669" y="375945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934401" y="232055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065129" y="3500088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298369" y="272115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281211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536124" y="4420706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61285" y="3478223"/>
            <a:ext cx="198000" cy="198000"/>
            <a:chOff x="4643403" y="733042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2967" y="4766830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411391" y="2725540"/>
            <a:ext cx="322912" cy="198000"/>
            <a:chOff x="4557921" y="743938"/>
            <a:chExt cx="43396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3176654" y="4830141"/>
            <a:ext cx="322912" cy="198000"/>
            <a:chOff x="4557921" y="743938"/>
            <a:chExt cx="43396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5784032" y="5056751"/>
            <a:ext cx="322912" cy="198000"/>
            <a:chOff x="4557921" y="743938"/>
            <a:chExt cx="433966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74997" y="5347212"/>
            <a:ext cx="322912" cy="198000"/>
            <a:chOff x="4557921" y="743938"/>
            <a:chExt cx="433966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3034311" y="5645172"/>
            <a:ext cx="322912" cy="198000"/>
            <a:chOff x="4557921" y="743938"/>
            <a:chExt cx="433966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53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rafik 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6" y="1420347"/>
            <a:ext cx="5045889" cy="43465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NCR-A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081260"/>
            <a:ext cx="2880000" cy="3023925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Angled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Inner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laying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pendulum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bridge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Sealing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longer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maintenance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intervals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Wiper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stripes</a:t>
            </a:r>
            <a:r>
              <a:rPr lang="de-DE" sz="1400" dirty="0">
                <a:solidFill>
                  <a:srgbClr val="00446B"/>
                </a:solidFill>
              </a:rPr>
              <a:t> at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42571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13793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92823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22140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507729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79008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08483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584603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915926" y="441648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91834" y="369560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962347" y="439505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91495" y="225258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871926" y="3211460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617027" y="2491353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950284" y="5480910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069926" y="439513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61285" y="3669421"/>
            <a:ext cx="198000" cy="198000"/>
            <a:chOff x="4643403" y="733042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4598721" y="3798978"/>
            <a:ext cx="198000" cy="198000"/>
            <a:chOff x="4640203" y="727502"/>
            <a:chExt cx="266095" cy="271350"/>
          </a:xfrm>
        </p:grpSpPr>
        <p:sp>
          <p:nvSpPr>
            <p:cNvPr id="109" name="Ellipse 108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50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5" y="1700595"/>
            <a:ext cx="2095759" cy="152390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Compensating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workpiece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Advantages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6-point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over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3-point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 </a:t>
            </a:r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373245" y="159293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28005" y="171782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373245" y="2692686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1396905" y="170986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343333" y="1764823"/>
            <a:ext cx="132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bodies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Angle </a:t>
            </a:r>
            <a:r>
              <a:rPr lang="de-DE" sz="1200" dirty="0" err="1">
                <a:solidFill>
                  <a:srgbClr val="003D6A"/>
                </a:solidFill>
              </a:rPr>
              <a:t>lever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piston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500042" y="1563556"/>
            <a:ext cx="2056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a ring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      6-jaw </a:t>
            </a:r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compensating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r>
              <a:rPr lang="de-DE" sz="1200" dirty="0">
                <a:solidFill>
                  <a:srgbClr val="003D6A"/>
                </a:solidFill>
              </a:rPr>
              <a:t> ROTA NCR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a total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20 kN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a ring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3-jaw power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a total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20 kN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45" y="1432470"/>
            <a:ext cx="1689355" cy="1706549"/>
          </a:xfrm>
          <a:prstGeom prst="rect">
            <a:avLst/>
          </a:prstGeom>
        </p:spPr>
      </p:pic>
      <p:grpSp>
        <p:nvGrpSpPr>
          <p:cNvPr id="36" name="Gruppieren 35"/>
          <p:cNvGrpSpPr/>
          <p:nvPr/>
        </p:nvGrpSpPr>
        <p:grpSpPr>
          <a:xfrm>
            <a:off x="5761643" y="1899918"/>
            <a:ext cx="198000" cy="198000"/>
            <a:chOff x="4645063" y="732456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7197255" y="1808254"/>
            <a:ext cx="198000" cy="198000"/>
            <a:chOff x="4645063" y="732456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6195979" y="2127589"/>
            <a:ext cx="198000" cy="198000"/>
            <a:chOff x="4645063" y="732456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7202131" y="2152667"/>
            <a:ext cx="198000" cy="198000"/>
            <a:chOff x="4645063" y="732456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7197255" y="2510570"/>
            <a:ext cx="198000" cy="198000"/>
            <a:chOff x="4645063" y="732456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6133734" y="1725873"/>
            <a:ext cx="198000" cy="198000"/>
            <a:chOff x="4645063" y="732456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473" r="688" b="-473"/>
          <a:stretch/>
        </p:blipFill>
        <p:spPr>
          <a:xfrm>
            <a:off x="357386" y="4045041"/>
            <a:ext cx="2007955" cy="1750740"/>
          </a:xfrm>
          <a:prstGeom prst="rect">
            <a:avLst/>
          </a:prstGeom>
        </p:spPr>
      </p:pic>
      <p:grpSp>
        <p:nvGrpSpPr>
          <p:cNvPr id="54" name="Gruppieren 53"/>
          <p:cNvGrpSpPr/>
          <p:nvPr/>
        </p:nvGrpSpPr>
        <p:grpSpPr>
          <a:xfrm>
            <a:off x="1238660" y="4191177"/>
            <a:ext cx="198000" cy="198000"/>
            <a:chOff x="4645063" y="732456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590052" y="4140689"/>
            <a:ext cx="198000" cy="198000"/>
            <a:chOff x="4645063" y="732456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772689" y="4690607"/>
            <a:ext cx="198000" cy="198000"/>
            <a:chOff x="4645063" y="732456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587147" y="4509633"/>
            <a:ext cx="198000" cy="198000"/>
            <a:chOff x="4645063" y="732456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2591223" y="4860775"/>
            <a:ext cx="198000" cy="198000"/>
            <a:chOff x="4645063" y="732456"/>
            <a:chExt cx="266095" cy="271350"/>
          </a:xfrm>
        </p:grpSpPr>
        <p:sp>
          <p:nvSpPr>
            <p:cNvPr id="67" name="Ellipse 6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9" name="Gruppieren 68"/>
          <p:cNvGrpSpPr/>
          <p:nvPr/>
        </p:nvGrpSpPr>
        <p:grpSpPr>
          <a:xfrm>
            <a:off x="1016807" y="5361991"/>
            <a:ext cx="198000" cy="198000"/>
            <a:chOff x="4645063" y="732456"/>
            <a:chExt cx="266095" cy="271350"/>
          </a:xfrm>
        </p:grpSpPr>
        <p:sp>
          <p:nvSpPr>
            <p:cNvPr id="70" name="Ellipse 6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586098" y="5599493"/>
            <a:ext cx="198000" cy="198000"/>
            <a:chOff x="4645063" y="732456"/>
            <a:chExt cx="266095" cy="271350"/>
          </a:xfrm>
        </p:grpSpPr>
        <p:sp>
          <p:nvSpPr>
            <p:cNvPr id="73" name="Ellipse 7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1238660" y="4957967"/>
            <a:ext cx="198000" cy="198000"/>
            <a:chOff x="4645063" y="732456"/>
            <a:chExt cx="266095" cy="271350"/>
          </a:xfrm>
        </p:grpSpPr>
        <p:sp>
          <p:nvSpPr>
            <p:cNvPr id="76" name="Ellipse 7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8" name="Textfeld 77"/>
          <p:cNvSpPr txBox="1"/>
          <p:nvPr/>
        </p:nvSpPr>
        <p:spPr>
          <a:xfrm>
            <a:off x="2748041" y="4105368"/>
            <a:ext cx="1479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Angle </a:t>
            </a:r>
            <a:r>
              <a:rPr lang="de-DE" sz="1200" dirty="0" err="1">
                <a:solidFill>
                  <a:srgbClr val="003D6A"/>
                </a:solidFill>
              </a:rPr>
              <a:t>lever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Optional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centrifugal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compensation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Lever </a:t>
            </a:r>
            <a:r>
              <a:rPr lang="de-DE" sz="1200" dirty="0" err="1">
                <a:solidFill>
                  <a:srgbClr val="003D6A"/>
                </a:solidFill>
              </a:rPr>
              <a:t>bearing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38" y="4050717"/>
            <a:ext cx="2340355" cy="1702860"/>
          </a:xfrm>
          <a:prstGeom prst="rect">
            <a:avLst/>
          </a:prstGeom>
        </p:spPr>
      </p:pic>
      <p:grpSp>
        <p:nvGrpSpPr>
          <p:cNvPr id="79" name="Gruppieren 78"/>
          <p:cNvGrpSpPr/>
          <p:nvPr/>
        </p:nvGrpSpPr>
        <p:grpSpPr>
          <a:xfrm>
            <a:off x="6517125" y="5420437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7392180" y="4298128"/>
            <a:ext cx="198000" cy="198000"/>
            <a:chOff x="4645063" y="732456"/>
            <a:chExt cx="26609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464967" y="4177603"/>
            <a:ext cx="198000" cy="198000"/>
            <a:chOff x="4645063" y="732456"/>
            <a:chExt cx="266095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7396134" y="4840889"/>
            <a:ext cx="198000" cy="198000"/>
            <a:chOff x="4645063" y="732456"/>
            <a:chExt cx="266095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6203930" y="4830972"/>
            <a:ext cx="198000" cy="198000"/>
            <a:chOff x="4645063" y="732456"/>
            <a:chExt cx="266095" cy="271350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7400402" y="5216883"/>
            <a:ext cx="198000" cy="198000"/>
            <a:chOff x="4645063" y="732456"/>
            <a:chExt cx="266095" cy="271350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7" name="Textfeld 96"/>
          <p:cNvSpPr txBox="1"/>
          <p:nvPr/>
        </p:nvSpPr>
        <p:spPr>
          <a:xfrm>
            <a:off x="7537028" y="4257107"/>
            <a:ext cx="132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loose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Adjusting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Pendulum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locking</a:t>
            </a:r>
            <a:r>
              <a:rPr lang="de-DE" sz="1200" dirty="0">
                <a:solidFill>
                  <a:srgbClr val="003D6A"/>
                </a:solidFill>
              </a:rPr>
              <a:t> open</a:t>
            </a:r>
          </a:p>
        </p:txBody>
      </p:sp>
    </p:spTree>
    <p:extLst>
      <p:ext uri="{BB962C8B-B14F-4D97-AF65-F5344CB8AC3E}">
        <p14:creationId xmlns:p14="http://schemas.microsoft.com/office/powerpoint/2010/main" val="9243166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712</Words>
  <Application>Microsoft Office PowerPoint</Application>
  <PresentationFormat>Bildschirmpräsentation (4:3)</PresentationFormat>
  <Paragraphs>321</Paragraphs>
  <Slides>14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Power Lathe Chucks without Through-hole</vt:lpstr>
      <vt:lpstr>ROTA overview Power Lathe Chucks without Through-hole</vt:lpstr>
      <vt:lpstr>ROTA NCR Example of application</vt:lpstr>
      <vt:lpstr>ROTA NCR</vt:lpstr>
      <vt:lpstr>ROTA NCR-A</vt:lpstr>
      <vt:lpstr>ROTA NCR</vt:lpstr>
      <vt:lpstr>ROTA NCR</vt:lpstr>
      <vt:lpstr>ROTA NCR</vt:lpstr>
      <vt:lpstr>Variants ROTA NCR/NCR-A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614</cp:revision>
  <cp:lastPrinted>2018-01-05T10:34:27Z</cp:lastPrinted>
  <dcterms:created xsi:type="dcterms:W3CDTF">2015-04-07T09:55:40Z</dcterms:created>
  <dcterms:modified xsi:type="dcterms:W3CDTF">2021-08-24T11:26:16Z</dcterms:modified>
</cp:coreProperties>
</file>