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525" r:id="rId3"/>
    <p:sldId id="537" r:id="rId4"/>
    <p:sldId id="532" r:id="rId5"/>
    <p:sldId id="513" r:id="rId6"/>
    <p:sldId id="519" r:id="rId7"/>
    <p:sldId id="499" r:id="rId8"/>
    <p:sldId id="527" r:id="rId9"/>
    <p:sldId id="500" r:id="rId10"/>
    <p:sldId id="501" r:id="rId11"/>
    <p:sldId id="530" r:id="rId12"/>
    <p:sldId id="502" r:id="rId13"/>
    <p:sldId id="535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24.08.2021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24.08.2021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6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28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s/ROTA_NCR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7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15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NCR | ROTA NCR-A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ohne Durchgangsbohrung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B4AC4BF1-215E-4DAF-926B-50665BCEA0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90" y="560655"/>
            <a:ext cx="3960000" cy="378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214085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214533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Ausgleichende Werkstückspannung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89" y="2599002"/>
            <a:ext cx="2428149" cy="1766739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7363896" y="2792235"/>
            <a:ext cx="198000" cy="198000"/>
            <a:chOff x="4645063" y="732456"/>
            <a:chExt cx="266095" cy="271350"/>
          </a:xfrm>
        </p:grpSpPr>
        <p:sp>
          <p:nvSpPr>
            <p:cNvPr id="10" name="Ellipse 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382508" y="4030814"/>
            <a:ext cx="198000" cy="198000"/>
            <a:chOff x="4645063" y="732456"/>
            <a:chExt cx="266095" cy="271350"/>
          </a:xfrm>
        </p:grpSpPr>
        <p:sp>
          <p:nvSpPr>
            <p:cNvPr id="13" name="Ellipse 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366559" y="3334772"/>
            <a:ext cx="198000" cy="198000"/>
            <a:chOff x="4645063" y="732456"/>
            <a:chExt cx="266095" cy="271350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335586" y="2705596"/>
            <a:ext cx="198000" cy="198000"/>
            <a:chOff x="4645063" y="732456"/>
            <a:chExt cx="266095" cy="271350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7362562" y="3706061"/>
            <a:ext cx="198000" cy="198000"/>
            <a:chOff x="4645063" y="732456"/>
            <a:chExt cx="266095" cy="271350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6093609" y="3423347"/>
            <a:ext cx="198000" cy="198000"/>
            <a:chOff x="4645063" y="732456"/>
            <a:chExt cx="266095" cy="271350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7501201" y="2762264"/>
            <a:ext cx="132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Pendelbrücke geklemmt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Verstellschraube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Pendelklemmung verriegelt</a:t>
            </a:r>
          </a:p>
        </p:txBody>
      </p:sp>
      <p:sp>
        <p:nvSpPr>
          <p:cNvPr id="29" name="Rechteck 28"/>
          <p:cNvSpPr/>
          <p:nvPr/>
        </p:nvSpPr>
        <p:spPr>
          <a:xfrm>
            <a:off x="4715890" y="214533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4724514" y="214895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Zentrische Werkstückspannung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2" y="2599002"/>
            <a:ext cx="2428148" cy="1766739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2141514" y="4033913"/>
            <a:ext cx="198000" cy="198000"/>
            <a:chOff x="4645075" y="732456"/>
            <a:chExt cx="266096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75" y="732456"/>
              <a:ext cx="26609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958384" y="2878352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056110" y="2732888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62338" y="3421113"/>
            <a:ext cx="198000" cy="198000"/>
            <a:chOff x="4645063" y="732456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820012" y="3411196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966606" y="3797107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0" name="Textfeld 49"/>
          <p:cNvSpPr txBox="1"/>
          <p:nvPr/>
        </p:nvSpPr>
        <p:spPr>
          <a:xfrm>
            <a:off x="3103232" y="2837331"/>
            <a:ext cx="132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Pendelbrücke freiliegend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Verstellschraube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Pendelklemmung offen</a:t>
            </a:r>
          </a:p>
        </p:txBody>
      </p:sp>
    </p:spTree>
    <p:extLst>
      <p:ext uri="{BB962C8B-B14F-4D97-AF65-F5344CB8AC3E}">
        <p14:creationId xmlns:p14="http://schemas.microsoft.com/office/powerpoint/2010/main" val="197905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r="1503"/>
          <a:stretch/>
        </p:blipFill>
        <p:spPr>
          <a:xfrm>
            <a:off x="1382498" y="1503191"/>
            <a:ext cx="643244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5656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NCR/NCR-A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67576"/>
              </p:ext>
            </p:extLst>
          </p:nvPr>
        </p:nvGraphicFramePr>
        <p:xfrm>
          <a:off x="511565" y="1052064"/>
          <a:ext cx="8133711" cy="34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6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8068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Pendel-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ausgleich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165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200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250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315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400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500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630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800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1000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 1600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± 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873171"/>
              </p:ext>
            </p:extLst>
          </p:nvPr>
        </p:nvGraphicFramePr>
        <p:xfrm>
          <a:off x="511565" y="4693889"/>
          <a:ext cx="5980673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533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190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225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250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NCR-A 315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14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42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88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1" name="Gruppieren 54"/>
          <p:cNvGrpSpPr/>
          <p:nvPr/>
        </p:nvGrpSpPr>
        <p:grpSpPr>
          <a:xfrm>
            <a:off x="3297994" y="3063562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619707" y="1478574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837571" y="1795879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3222000" y="2902690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647494" y="135190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857634" y="1471759"/>
            <a:ext cx="2434545" cy="1202400"/>
            <a:chOff x="4681009" y="3826292"/>
            <a:chExt cx="2708669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681009" y="3826292"/>
              <a:ext cx="2708669" cy="1498607"/>
              <a:chOff x="-105304" y="687388"/>
              <a:chExt cx="2708669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05304" y="719303"/>
                <a:ext cx="991125" cy="383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</p:grp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1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Kraftspannfutter ohne Durchgangsbohrung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0111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rId3" action="ppaction://hlinksldjump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Kraftspannfutter ohne Durchgangsbohrung</a:t>
            </a:r>
          </a:p>
        </p:txBody>
      </p:sp>
      <p:sp>
        <p:nvSpPr>
          <p:cNvPr id="9" name="Rechteck 8">
            <a:hlinkClick r:id="rId3" action="ppaction://hlinksldjump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3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2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NCR 250 mit Krallenbacken. 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Deformationsarme Ringspannung in 2+2+2 Pendelausgleichfutter. Weniger Deformation in OP10 und OP20 für beste Rundheitswerte am Bauteil.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"/>
          <a:stretch/>
        </p:blipFill>
        <p:spPr>
          <a:xfrm>
            <a:off x="561443" y="1629000"/>
            <a:ext cx="514557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41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8" y="1220441"/>
            <a:ext cx="5134706" cy="48070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471654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Winkelhebelantrieb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Schmutzunempfindliches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Innenliegende Pendelbrücke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Integrierter Fliehkraftausgleich als Option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Einfache Umstellung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Anbauoptimierter 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Zentrale Medienzuführung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81610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52832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31862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61179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89812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18047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47523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75886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062907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601620" y="2705780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91834" y="359110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962347" y="451498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09517" y="199982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961554" y="320064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791669" y="384614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934401" y="240724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065129" y="3586778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298369" y="280784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367901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536124" y="4507396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61285" y="3564913"/>
            <a:ext cx="198000" cy="198000"/>
            <a:chOff x="4643403" y="733042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2967" y="4853520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411391" y="2812230"/>
            <a:ext cx="322912" cy="198000"/>
            <a:chOff x="4557921" y="743938"/>
            <a:chExt cx="43396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3176654" y="4916831"/>
            <a:ext cx="322912" cy="198000"/>
            <a:chOff x="4557921" y="743938"/>
            <a:chExt cx="43396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5784032" y="5143441"/>
            <a:ext cx="322912" cy="198000"/>
            <a:chOff x="4557921" y="743938"/>
            <a:chExt cx="433966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74997" y="5433902"/>
            <a:ext cx="322912" cy="198000"/>
            <a:chOff x="4557921" y="743938"/>
            <a:chExt cx="433966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3034311" y="5731862"/>
            <a:ext cx="322912" cy="198000"/>
            <a:chOff x="4557921" y="743938"/>
            <a:chExt cx="433966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53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rafik 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6" y="1315839"/>
            <a:ext cx="5045889" cy="43465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NCR-A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62846"/>
            <a:ext cx="2880000" cy="336635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Winkelhebelantrieb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Backenschnittstelle Kreuzversatz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Fliehkraftausgleich als Option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Abdichtung für längere Wartungsintervalle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Zentrale Mediendurchführung auf Anfrage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Abdeckhaube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00730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1951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509816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80298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08931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371671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6642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166189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678049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915926" y="431198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91834" y="359110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962347" y="429054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91495" y="2148076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871926" y="310695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617027" y="238684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950284" y="5376402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069926" y="4290624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61285" y="3564913"/>
            <a:ext cx="198000" cy="198000"/>
            <a:chOff x="4643403" y="733042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4598721" y="3694470"/>
            <a:ext cx="198000" cy="198000"/>
            <a:chOff x="4640203" y="727502"/>
            <a:chExt cx="266095" cy="271350"/>
          </a:xfrm>
        </p:grpSpPr>
        <p:sp>
          <p:nvSpPr>
            <p:cNvPr id="109" name="Ellipse 108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786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5" y="1700595"/>
            <a:ext cx="2095759" cy="152390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Kraftübertragung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NCR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Vorteil der 6-Punkt-Spannung gegenüber der</a:t>
            </a: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3-Punkt-Spannung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Integrierter Pendelmechanismus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373245" y="1680026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28005" y="171782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373245" y="2596888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1396905" y="1709869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343333" y="1764823"/>
            <a:ext cx="132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Pendelbrücken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Winkelhebel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Futterkolben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500042" y="1650641"/>
            <a:ext cx="2056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Spannung eines Ringes im </a:t>
            </a:r>
          </a:p>
          <a:p>
            <a:r>
              <a:rPr lang="de-DE" sz="1200" dirty="0">
                <a:solidFill>
                  <a:srgbClr val="003D6A"/>
                </a:solidFill>
              </a:rPr>
              <a:t>6-Backen Pendel-Ausgleichsfutter ROTA NCR mit 20 kN Gesamtspannkraft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Spannung eines Ringes im 3-Backen Kraftspannfutter mit 20 kN Gesamtspannkraft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45" y="1432470"/>
            <a:ext cx="1689355" cy="1706549"/>
          </a:xfrm>
          <a:prstGeom prst="rect">
            <a:avLst/>
          </a:prstGeom>
        </p:spPr>
      </p:pic>
      <p:grpSp>
        <p:nvGrpSpPr>
          <p:cNvPr id="36" name="Gruppieren 35"/>
          <p:cNvGrpSpPr/>
          <p:nvPr/>
        </p:nvGrpSpPr>
        <p:grpSpPr>
          <a:xfrm>
            <a:off x="5761643" y="1899918"/>
            <a:ext cx="198000" cy="198000"/>
            <a:chOff x="4645063" y="732456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7197255" y="1808254"/>
            <a:ext cx="198000" cy="198000"/>
            <a:chOff x="4645063" y="732456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6195979" y="2127589"/>
            <a:ext cx="198000" cy="198000"/>
            <a:chOff x="4645063" y="732456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7202131" y="2152667"/>
            <a:ext cx="198000" cy="198000"/>
            <a:chOff x="4645063" y="732456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7197255" y="2510570"/>
            <a:ext cx="198000" cy="198000"/>
            <a:chOff x="4645063" y="732456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6133734" y="1725873"/>
            <a:ext cx="198000" cy="198000"/>
            <a:chOff x="4645063" y="732456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473" r="688" b="-473"/>
          <a:stretch/>
        </p:blipFill>
        <p:spPr>
          <a:xfrm>
            <a:off x="357386" y="4045041"/>
            <a:ext cx="2007955" cy="1750740"/>
          </a:xfrm>
          <a:prstGeom prst="rect">
            <a:avLst/>
          </a:prstGeom>
        </p:spPr>
      </p:pic>
      <p:grpSp>
        <p:nvGrpSpPr>
          <p:cNvPr id="54" name="Gruppieren 53"/>
          <p:cNvGrpSpPr/>
          <p:nvPr/>
        </p:nvGrpSpPr>
        <p:grpSpPr>
          <a:xfrm>
            <a:off x="1238660" y="4191177"/>
            <a:ext cx="198000" cy="198000"/>
            <a:chOff x="4645063" y="732456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590052" y="4158107"/>
            <a:ext cx="198000" cy="198000"/>
            <a:chOff x="4645063" y="732456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772689" y="4690607"/>
            <a:ext cx="198000" cy="198000"/>
            <a:chOff x="4645063" y="732456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2587147" y="4518342"/>
            <a:ext cx="198000" cy="198000"/>
            <a:chOff x="4645063" y="732456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2591223" y="4860775"/>
            <a:ext cx="198000" cy="198000"/>
            <a:chOff x="4645063" y="732456"/>
            <a:chExt cx="266095" cy="271350"/>
          </a:xfrm>
        </p:grpSpPr>
        <p:sp>
          <p:nvSpPr>
            <p:cNvPr id="67" name="Ellipse 6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9" name="Gruppieren 68"/>
          <p:cNvGrpSpPr/>
          <p:nvPr/>
        </p:nvGrpSpPr>
        <p:grpSpPr>
          <a:xfrm>
            <a:off x="1016807" y="5361991"/>
            <a:ext cx="198000" cy="198000"/>
            <a:chOff x="4645063" y="732456"/>
            <a:chExt cx="266095" cy="271350"/>
          </a:xfrm>
        </p:grpSpPr>
        <p:sp>
          <p:nvSpPr>
            <p:cNvPr id="70" name="Ellipse 6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586098" y="5416613"/>
            <a:ext cx="198000" cy="198000"/>
            <a:chOff x="4645063" y="732456"/>
            <a:chExt cx="266095" cy="271350"/>
          </a:xfrm>
        </p:grpSpPr>
        <p:sp>
          <p:nvSpPr>
            <p:cNvPr id="73" name="Ellipse 7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1238660" y="4957967"/>
            <a:ext cx="198000" cy="198000"/>
            <a:chOff x="4645063" y="732456"/>
            <a:chExt cx="266095" cy="271350"/>
          </a:xfrm>
        </p:grpSpPr>
        <p:sp>
          <p:nvSpPr>
            <p:cNvPr id="76" name="Ellipse 7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78" name="Textfeld 77"/>
          <p:cNvSpPr txBox="1"/>
          <p:nvPr/>
        </p:nvSpPr>
        <p:spPr>
          <a:xfrm>
            <a:off x="2748041" y="4114077"/>
            <a:ext cx="147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Grundbacke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Winkelhebel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Optional mit Fliehkraftausgleich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Hebellagerung</a:t>
            </a:r>
          </a:p>
        </p:txBody>
      </p:sp>
    </p:spTree>
    <p:extLst>
      <p:ext uri="{BB962C8B-B14F-4D97-AF65-F5344CB8AC3E}">
        <p14:creationId xmlns:p14="http://schemas.microsoft.com/office/powerpoint/2010/main" val="9243166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586</Words>
  <Application>Microsoft Office PowerPoint</Application>
  <PresentationFormat>Bildschirmpräsentation (4:3)</PresentationFormat>
  <Paragraphs>317</Paragraphs>
  <Slides>14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Kraftspannfutter ohne Durchgangsbohrung</vt:lpstr>
      <vt:lpstr>ROTA Übersicht Kraftspannfutter ohne Durchgangsbohrung</vt:lpstr>
      <vt:lpstr>ROTA NCR Anwendungsbeispiel</vt:lpstr>
      <vt:lpstr>ROTA NCR</vt:lpstr>
      <vt:lpstr>ROTA NCR-A</vt:lpstr>
      <vt:lpstr>ROTA NCR</vt:lpstr>
      <vt:lpstr>ROTA NCR</vt:lpstr>
      <vt:lpstr>ROTA NCR</vt:lpstr>
      <vt:lpstr>Baureihen ROTA NCR/NCR-A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629</cp:revision>
  <cp:lastPrinted>2018-01-05T10:34:27Z</cp:lastPrinted>
  <dcterms:created xsi:type="dcterms:W3CDTF">2015-04-07T09:55:40Z</dcterms:created>
  <dcterms:modified xsi:type="dcterms:W3CDTF">2021-08-24T11:24:05Z</dcterms:modified>
</cp:coreProperties>
</file>