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9" r:id="rId2"/>
    <p:sldId id="684" r:id="rId3"/>
    <p:sldId id="296" r:id="rId4"/>
    <p:sldId id="685" r:id="rId5"/>
    <p:sldId id="686" r:id="rId6"/>
    <p:sldId id="294" r:id="rId7"/>
    <p:sldId id="279" r:id="rId8"/>
  </p:sldIdLst>
  <p:sldSz cx="9144000" cy="5143500" type="screen16x9"/>
  <p:notesSz cx="6858000" cy="9144000"/>
  <p:custDataLst>
    <p:tags r:id="rId11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06" d="100"/>
          <a:sy n="106" d="100"/>
        </p:scale>
        <p:origin x="972" y="78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Zwischenbüchsen GZB-S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Zwischenbüchsen GZB-S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Zwischenbüchsen GZB-S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Zwischenbüchsen GZB-S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ft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FFFFFF"/>
                </a:solidFill>
                <a:latin typeface="Calibri"/>
              </a:rPr>
              <a:t>Werkzeughaltersysteme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solidFill>
                  <a:srgbClr val="FFFFFF"/>
                </a:solidFill>
                <a:latin typeface="Calibri"/>
              </a:rPr>
              <a:t>Zwischenbüchsen</a:t>
            </a:r>
            <a:endParaRPr lang="de-DE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Produktübersicht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F4C8F-35D2-4C24-94ED-BAB31DA0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55" y="-5704"/>
            <a:ext cx="2007063" cy="4430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altLang="de-DE" dirty="0"/>
              <a:t>Zwischenbüchsen GZB-S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r>
              <a:rPr lang="de-DE" altLang="de-DE" b="1" dirty="0"/>
              <a:t>Eine für Alle</a:t>
            </a:r>
            <a:endParaRPr lang="de-DE" b="1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1DCCFE-51B2-46C3-AA5D-9043E210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31" y="837710"/>
            <a:ext cx="4734586" cy="351521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73CD7D-444B-4587-886D-ACEE83AA5443}"/>
              </a:ext>
            </a:extLst>
          </p:cNvPr>
          <p:cNvSpPr txBox="1"/>
          <p:nvPr/>
        </p:nvSpPr>
        <p:spPr>
          <a:xfrm>
            <a:off x="4943192" y="201558"/>
            <a:ext cx="3757188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SCHUNK Zwischenbüchsen ermöglichen das Spannen mehrerer unterschiedlicher Schaftdurchmesser mit nur einem Werkzeughalter. Die Universalzwischenbüchsen GZB-S gibt es in zwei Ausführungen: bewährt kühlmitteldicht und mit innovativer Peripheriekühlung.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Beide sind in den SCHUNK Werkzeughaltersystemen TENDO, TRIBOS und SINO-R sowie in allen marktgängigen Hydro-Dehnspannfuttern einsetzbar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9753-4187-45DF-BFA8-EC4B1E60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Zwischenbüchsen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B61992-95B6-4039-8498-DE3CCC9CB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500" b="1" dirty="0"/>
              <a:t>Universal-Zwischenbüchsen GZB-S: Kühler Kopf bei der Zerspanung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5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500" b="1" dirty="0"/>
              <a:t>Bewährte Technik, neue Perspektiven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5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1500" dirty="0"/>
              <a:t>	Universal-Zwischenbüchsen GZB-S gibt es in zwei Ausführungen: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sz="1500" dirty="0"/>
          </a:p>
          <a:p>
            <a:pPr marL="719138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Bewährt kühlmitteldicht – KD (Kühlmitteldicht bis 80 bar)</a:t>
            </a:r>
          </a:p>
          <a:p>
            <a:pPr marL="1176308" lvl="1" indent="-269875">
              <a:buFont typeface="Arial" panose="020B0604020202020204" pitchFamily="34" charset="0"/>
              <a:buChar char="•"/>
              <a:defRPr/>
            </a:pPr>
            <a:r>
              <a:rPr lang="de-DE" sz="1300" dirty="0"/>
              <a:t>verfügbar in Ø12, 20, 22, 25, 32, ½“, ¾“, 1 ¼“</a:t>
            </a:r>
          </a:p>
          <a:p>
            <a:pPr marL="719138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Mit neuer innovativer Peripheriekühlung – PK</a:t>
            </a:r>
          </a:p>
          <a:p>
            <a:pPr marL="1176308" lvl="1" indent="-269875">
              <a:buFont typeface="Arial" panose="020B0604020202020204" pitchFamily="34" charset="0"/>
              <a:buChar char="•"/>
              <a:defRPr/>
            </a:pPr>
            <a:r>
              <a:rPr lang="de-DE" sz="1300" dirty="0"/>
              <a:t>Verfügbar in Ø8, 12, 20, 32, ½“, ¾“, 1 ¼“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sz="1500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b="1" dirty="0"/>
          </a:p>
          <a:p>
            <a:endParaRPr lang="en-US" dirty="0"/>
          </a:p>
        </p:txBody>
      </p:sp>
      <p:pic>
        <p:nvPicPr>
          <p:cNvPr id="5" name="Grafik 6" descr="_7003414_extracted_Retusche.jpg">
            <a:extLst>
              <a:ext uri="{FF2B5EF4-FFF2-40B4-BE49-F238E27FC236}">
                <a16:creationId xmlns:a16="http://schemas.microsoft.com/office/drawing/2014/main" id="{C40C58DF-4EC1-45E3-BE5E-4CA5EDCF3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18" y="612668"/>
            <a:ext cx="2786744" cy="195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0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9753-4187-45DF-BFA8-EC4B1E60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Vorteile der Zwischenbüchse GZB-S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B61992-95B6-4039-8498-DE3CCC9CB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39384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600" b="1" dirty="0"/>
              <a:t>Gezielt gekühlt mit Peripheriekühlung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600" b="1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Sechs Kühlmittelschlitze bei der Peripheriekühlung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Spezielle Düsengeometrie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Optimale und gezielte Kühlmittelversorgung oder Schmierung der Schneide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Dreifacher Effekt: </a:t>
            </a:r>
          </a:p>
          <a:p>
            <a:pPr marL="449263" indent="-180975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Markante Steigerung der Werkzeugstandzeit</a:t>
            </a:r>
          </a:p>
          <a:p>
            <a:pPr marL="449263" indent="-180975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Bestmöglicher </a:t>
            </a:r>
            <a:r>
              <a:rPr lang="de-DE" sz="1600" dirty="0" err="1"/>
              <a:t>Späneabtransport</a:t>
            </a:r>
            <a:r>
              <a:rPr lang="de-DE" sz="1600" dirty="0"/>
              <a:t> durch gezielte Kühlmittel Schmier-Spülung</a:t>
            </a:r>
          </a:p>
          <a:p>
            <a:pPr marL="449263" indent="-180975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Extrem verbesserte Bearbeitungsergebnisse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Flexible Längenvoreinstellung durch verschiebbares Zwischenstück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Peripheriekühlung: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600" dirty="0"/>
              <a:t>	- Optimierter Kühlmittelaustritt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600" dirty="0"/>
              <a:t>	- Geführter Kühlmittelfluss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600" dirty="0"/>
              <a:t>	- Steigerung der Werkzeugstandzeiten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b="1" dirty="0"/>
          </a:p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DE1ADE-804A-4478-9470-555BA2AB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493" y="592339"/>
            <a:ext cx="1581371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Vorteile der Zwischenbüchse GZB-S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lvl="1">
              <a:defRPr/>
            </a:pPr>
            <a:endParaRPr lang="de-DE" altLang="de-DE" sz="15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de-DE" altLang="de-DE" sz="1500" dirty="0"/>
              <a:t>Über ein verschiebbares Zwischenstück lässt sich bei allen Zwischenbüchsen die Werkzeuglänge „L“ flexibel einstellen</a:t>
            </a:r>
          </a:p>
          <a:p>
            <a:pPr marL="0" lvl="1">
              <a:defRPr/>
            </a:pPr>
            <a:endParaRPr lang="de-DE" altLang="de-DE" sz="1500" dirty="0"/>
          </a:p>
          <a:p>
            <a:pPr marL="0" lvl="1">
              <a:defRPr/>
            </a:pPr>
            <a:r>
              <a:rPr lang="de-DE" altLang="de-DE" sz="1400" dirty="0"/>
              <a:t>1: GZB-S kühlmitteldicht (Kühlmitteldicht bis max. 80 bar)</a:t>
            </a:r>
          </a:p>
          <a:p>
            <a:pPr marL="0" lvl="1">
              <a:defRPr/>
            </a:pPr>
            <a:r>
              <a:rPr lang="de-DE" altLang="de-DE" sz="1400" dirty="0"/>
              <a:t>2: GZB-S mit Peripheriekühlung (Mit Peripheriekühlung für einen optimierten Kühlmittelaustritt, einen geführten Kühlmittelfluss und die Steigerung der Werkzeugstandzeiten)</a:t>
            </a:r>
            <a:endParaRPr lang="de-DE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FCE1BD-7C92-4878-894A-5EAD0416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7" y="1024339"/>
            <a:ext cx="3363663" cy="315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237</Words>
  <Application>Microsoft Office PowerPoint</Application>
  <PresentationFormat>Bildschirmpräsentation (16:9)</PresentationFormat>
  <Paragraphs>43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Produktübersicht</vt:lpstr>
      <vt:lpstr>Zwischenbüchsen GZB-S</vt:lpstr>
      <vt:lpstr>Zwischenbüchsen</vt:lpstr>
      <vt:lpstr>Vorteile der Zwischenbüchse GZB-S</vt:lpstr>
      <vt:lpstr>Vorteile der Zwischenbüchse GZB-S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Bossert, Carsten</cp:lastModifiedBy>
  <cp:revision>165</cp:revision>
  <cp:lastPrinted>2014-06-25T16:59:27Z</cp:lastPrinted>
  <dcterms:created xsi:type="dcterms:W3CDTF">2012-06-26T15:13:48Z</dcterms:created>
  <dcterms:modified xsi:type="dcterms:W3CDTF">2021-05-17T12:07:36Z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