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8" r:id="rId2"/>
    <p:sldId id="512" r:id="rId3"/>
    <p:sldId id="537" r:id="rId4"/>
    <p:sldId id="514" r:id="rId5"/>
    <p:sldId id="515" r:id="rId6"/>
    <p:sldId id="516" r:id="rId7"/>
    <p:sldId id="489" r:id="rId8"/>
    <p:sldId id="488" r:id="rId9"/>
    <p:sldId id="517" r:id="rId10"/>
    <p:sldId id="518" r:id="rId11"/>
    <p:sldId id="533" r:id="rId12"/>
    <p:sldId id="279" r:id="rId1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43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Videos/ROTA_NCO_gek&#252;rzt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Videos/NCO_Anwendung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rgbClr val="FFFFFF"/>
                </a:solidFill>
              </a:rPr>
              <a:t>Power Lathe Chucks without Through-hole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2CEDAE51-D5F3-439D-904B-2EF639F416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71" y="514533"/>
            <a:ext cx="3961058" cy="37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5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203178"/>
              </p:ext>
            </p:extLst>
          </p:nvPr>
        </p:nvGraphicFramePr>
        <p:xfrm>
          <a:off x="617670" y="1839975"/>
          <a:ext cx="8019898" cy="3329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9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165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260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10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95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without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8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996366" y="1524521"/>
            <a:ext cx="2461105" cy="1264288"/>
            <a:chOff x="6018460" y="696913"/>
            <a:chExt cx="2554040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18460" y="696913"/>
              <a:ext cx="2544509" cy="1583756"/>
              <a:chOff x="5675560" y="696913"/>
              <a:chExt cx="2544509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675560" y="719093"/>
                <a:ext cx="91787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383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9" name="Gruppieren 146"/>
            <p:cNvGrpSpPr/>
            <p:nvPr/>
          </p:nvGrpSpPr>
          <p:grpSpPr>
            <a:xfrm>
              <a:off x="4365178" y="3826292"/>
              <a:ext cx="3087131" cy="1574426"/>
              <a:chOff x="-421135" y="687388"/>
              <a:chExt cx="3087131" cy="1574426"/>
            </a:xfrm>
          </p:grpSpPr>
          <p:grpSp>
            <p:nvGrpSpPr>
              <p:cNvPr id="151" name="Gruppieren 43"/>
              <p:cNvGrpSpPr/>
              <p:nvPr/>
            </p:nvGrpSpPr>
            <p:grpSpPr>
              <a:xfrm>
                <a:off x="881063" y="687388"/>
                <a:ext cx="1784933" cy="1574426"/>
                <a:chOff x="823913" y="696913"/>
                <a:chExt cx="1784933" cy="1758714"/>
              </a:xfrm>
            </p:grpSpPr>
            <p:grpSp>
              <p:nvGrpSpPr>
                <p:cNvPr id="153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55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4" name="Textfeld 153"/>
                <p:cNvSpPr txBox="1"/>
                <p:nvPr/>
              </p:nvSpPr>
              <p:spPr>
                <a:xfrm>
                  <a:off x="2030636" y="2027130"/>
                  <a:ext cx="578210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52" name="Textfeld 151"/>
              <p:cNvSpPr txBox="1"/>
              <p:nvPr/>
            </p:nvSpPr>
            <p:spPr>
              <a:xfrm>
                <a:off x="-421135" y="719303"/>
                <a:ext cx="1306958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Global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competition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2" name="Gerade Verbindung 54"/>
          <p:cNvCxnSpPr/>
          <p:nvPr/>
        </p:nvCxnSpPr>
        <p:spPr bwMode="auto">
          <a:xfrm flipV="1">
            <a:off x="4514583" y="34184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B7AC39-A280-456E-947E-D6D9FBEA2D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70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without</a:t>
            </a:r>
            <a:r>
              <a:rPr lang="de-DE" dirty="0"/>
              <a:t> Through-hole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208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without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NCO 250 </a:t>
            </a:r>
            <a:r>
              <a:rPr lang="de-DE" sz="1400" dirty="0" err="1"/>
              <a:t>with</a:t>
            </a:r>
            <a:r>
              <a:rPr lang="de-DE" sz="1400" dirty="0"/>
              <a:t>                   Quentes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O.D.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finished</a:t>
            </a:r>
            <a:r>
              <a:rPr lang="de-DE" sz="1400" dirty="0"/>
              <a:t> </a:t>
            </a:r>
            <a:r>
              <a:rPr lang="de-DE" sz="1400" dirty="0" err="1"/>
              <a:t>parts</a:t>
            </a:r>
            <a:r>
              <a:rPr lang="de-DE" sz="1400" dirty="0"/>
              <a:t> in OP20. 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high </a:t>
            </a:r>
            <a:r>
              <a:rPr lang="de-DE" sz="1400" dirty="0" err="1"/>
              <a:t>friction</a:t>
            </a:r>
            <a:r>
              <a:rPr lang="de-DE" sz="1400" dirty="0"/>
              <a:t> </a:t>
            </a:r>
            <a:r>
              <a:rPr lang="de-DE" sz="1400" dirty="0" err="1"/>
              <a:t>coefficient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Quentes </a:t>
            </a:r>
            <a:r>
              <a:rPr lang="de-DE" sz="1400" dirty="0" err="1"/>
              <a:t>jaws</a:t>
            </a:r>
            <a:r>
              <a:rPr lang="de-DE" sz="1400" dirty="0"/>
              <a:t>, 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needed</a:t>
            </a:r>
            <a:r>
              <a:rPr lang="de-DE" sz="1400" dirty="0"/>
              <a:t>. </a:t>
            </a:r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marks</a:t>
            </a:r>
            <a:r>
              <a:rPr lang="de-DE" sz="1400" dirty="0"/>
              <a:t> at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43"/>
          <a:stretch/>
        </p:blipFill>
        <p:spPr>
          <a:xfrm>
            <a:off x="561443" y="1629000"/>
            <a:ext cx="513726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39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3" y="1550434"/>
            <a:ext cx="5374633" cy="39621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794276"/>
            <a:ext cx="2880000" cy="359634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slot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r>
              <a:rPr lang="de-DE" sz="1400" dirty="0">
                <a:solidFill>
                  <a:srgbClr val="00446B"/>
                </a:solidFill>
              </a:rPr>
              <a:t> on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Wiper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strips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air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supply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Central </a:t>
            </a:r>
            <a:r>
              <a:rPr lang="de-DE" sz="1400" dirty="0" err="1">
                <a:solidFill>
                  <a:srgbClr val="00446B"/>
                </a:solidFill>
              </a:rPr>
              <a:t>media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feed-through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13873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85094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641246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3441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22074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71778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004585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312074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600214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385125" y="167818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124570" y="286814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358630" y="295758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057122" y="279299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72421" y="283552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169145" y="376381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052984" y="2223300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874938" y="2758194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619321" y="163958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5103988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3053339" y="2505279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" y="1644248"/>
            <a:ext cx="2166125" cy="157603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Modification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air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control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Modification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coolant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supply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Standardized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interfaces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Adjustable</a:t>
            </a:r>
            <a:r>
              <a:rPr lang="de-DE" sz="1600" b="1" dirty="0">
                <a:solidFill>
                  <a:srgbClr val="003D6A"/>
                </a:solidFill>
              </a:rPr>
              <a:t> brass </a:t>
            </a:r>
            <a:r>
              <a:rPr lang="de-DE" sz="1600" b="1" dirty="0" err="1">
                <a:solidFill>
                  <a:srgbClr val="003D6A"/>
                </a:solidFill>
              </a:rPr>
              <a:t>wiper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bars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920474" y="2982396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29064" y="200634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375210" y="1687002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21113" y="236017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968224" y="1967505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Fine </a:t>
            </a:r>
            <a:r>
              <a:rPr lang="de-DE" sz="1200" dirty="0" err="1">
                <a:solidFill>
                  <a:srgbClr val="003D6A"/>
                </a:solidFill>
              </a:rPr>
              <a:t>serration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Metric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tongue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groove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54" y="1392681"/>
            <a:ext cx="2468919" cy="17964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09" y="3978787"/>
            <a:ext cx="2550385" cy="1854476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54" y="4026435"/>
            <a:ext cx="2468919" cy="17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" r="1053"/>
          <a:stretch/>
        </p:blipFill>
        <p:spPr>
          <a:xfrm>
            <a:off x="1370754" y="1503191"/>
            <a:ext cx="6402493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104181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425</Words>
  <Application>Microsoft Office PowerPoint</Application>
  <PresentationFormat>Bildschirmpräsentation (4:3)</PresentationFormat>
  <Paragraphs>180</Paragraphs>
  <Slides>12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Power Lathe Chucks without Through-hole</vt:lpstr>
      <vt:lpstr>ROTA overview Power Lathe Chucks without Through-hole</vt:lpstr>
      <vt:lpstr>ROTA NCO Example of application</vt:lpstr>
      <vt:lpstr>ROTA NCO</vt:lpstr>
      <vt:lpstr>ROTA NCO</vt:lpstr>
      <vt:lpstr>ROTA NCO</vt:lpstr>
      <vt:lpstr>Variants ROTA NCO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613</cp:revision>
  <cp:lastPrinted>2018-01-05T10:34:27Z</cp:lastPrinted>
  <dcterms:created xsi:type="dcterms:W3CDTF">2015-04-07T09:55:40Z</dcterms:created>
  <dcterms:modified xsi:type="dcterms:W3CDTF">2021-07-28T11:48:33Z</dcterms:modified>
</cp:coreProperties>
</file>