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8" r:id="rId2"/>
    <p:sldId id="525" r:id="rId3"/>
    <p:sldId id="537" r:id="rId4"/>
    <p:sldId id="532" r:id="rId5"/>
    <p:sldId id="513" r:id="rId6"/>
    <p:sldId id="493" r:id="rId7"/>
    <p:sldId id="489" r:id="rId8"/>
    <p:sldId id="488" r:id="rId9"/>
    <p:sldId id="528" r:id="rId10"/>
    <p:sldId id="522" r:id="rId11"/>
    <p:sldId id="533" r:id="rId12"/>
    <p:sldId id="279" r:id="rId13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386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23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NCO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NCO_Anwendung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Videos/ROTA_NCO_gek&#252;rzt.mp4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NCO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ohne Durchgangsbohrung</a:t>
            </a:r>
          </a:p>
        </p:txBody>
      </p:sp>
      <p:pic>
        <p:nvPicPr>
          <p:cNvPr id="14" name="Grafik 13">
            <a:hlinkClick r:id="rId4" action="ppaction://hlinksldjump"/>
            <a:extLst>
              <a:ext uri="{FF2B5EF4-FFF2-40B4-BE49-F238E27FC236}">
                <a16:creationId xmlns:a16="http://schemas.microsoft.com/office/drawing/2014/main" id="{2CEDAE51-D5F3-439D-904B-2EF639F416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71" y="514533"/>
            <a:ext cx="3961058" cy="37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56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NCO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682004"/>
              </p:ext>
            </p:extLst>
          </p:nvPr>
        </p:nvGraphicFramePr>
        <p:xfrm>
          <a:off x="617670" y="1889449"/>
          <a:ext cx="8019898" cy="3329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8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6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09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7375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Spannkraft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Betätigungskraft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165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210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95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260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315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400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500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630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800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NCO 1000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98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374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880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11" name="Gruppieren 54"/>
          <p:cNvGrpSpPr/>
          <p:nvPr/>
        </p:nvGrpSpPr>
        <p:grpSpPr>
          <a:xfrm>
            <a:off x="3297994" y="3063562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4619707" y="1478574"/>
            <a:ext cx="2738707" cy="1202400"/>
            <a:chOff x="4557443" y="2324100"/>
            <a:chExt cx="2738707" cy="1404368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57443" y="2371776"/>
              <a:ext cx="2638883" cy="1356692"/>
              <a:chOff x="-209820" y="811398"/>
              <a:chExt cx="2638883" cy="1356692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548001" cy="1356692"/>
                <a:chOff x="823912" y="835439"/>
                <a:chExt cx="1548001" cy="1515493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457689" cy="3438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9820" y="828868"/>
                <a:ext cx="10774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Benötigte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Genauigkeit</a:t>
                </a: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837571" y="1795879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3222000" y="2902690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647494" y="135190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857634" y="1471759"/>
            <a:ext cx="2434545" cy="1202400"/>
            <a:chOff x="4681009" y="3826292"/>
            <a:chExt cx="2708669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681009" y="3826292"/>
              <a:ext cx="2708669" cy="1498607"/>
              <a:chOff x="-105304" y="687388"/>
              <a:chExt cx="2708669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05304" y="719303"/>
                <a:ext cx="991125" cy="383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</p:grp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1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Kraftspannfutter ohne Durchgangsbohrung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72" y="1735946"/>
            <a:ext cx="6421098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7794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60111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39136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4938176" y="414342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2050814" y="41585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58478" y="165622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Kraftspannfutter ohne Durchgangsbohrung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2066696" y="3850296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NCR/</a:t>
            </a:r>
            <a:r>
              <a:rPr lang="de-DE" sz="1400" b="1" dirty="0">
                <a:solidFill>
                  <a:srgbClr val="003D6A"/>
                </a:solidFill>
              </a:rPr>
              <a:t> NCR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-A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24319" y="1347186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2B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4938175" y="3838276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NCS 3/  NCS 6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58478" y="1336175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NCO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382" y="4245113"/>
            <a:ext cx="1577974" cy="1620000"/>
          </a:xfrm>
          <a:prstGeom prst="rect">
            <a:avLst/>
          </a:prstGeom>
        </p:spPr>
      </p:pic>
      <p:pic>
        <p:nvPicPr>
          <p:cNvPr id="8" name="Grafik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51" y="1753419"/>
            <a:ext cx="1727653" cy="1620000"/>
          </a:xfrm>
          <a:prstGeom prst="rect">
            <a:avLst/>
          </a:prstGeom>
        </p:spPr>
      </p:pic>
      <p:pic>
        <p:nvPicPr>
          <p:cNvPr id="11" name="Grafik 10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83" y="1737164"/>
            <a:ext cx="1555889" cy="1620000"/>
          </a:xfrm>
          <a:prstGeom prst="rect">
            <a:avLst/>
          </a:prstGeom>
        </p:spPr>
      </p:pic>
      <p:pic>
        <p:nvPicPr>
          <p:cNvPr id="12" name="Grafik 1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3" y="4246756"/>
            <a:ext cx="1695844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2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NCO 250 mit                  Quentes-Sonderbacken. 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 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Außenspannung von Fertigteilen in OP20. Geringe Spannkraft aufgrund hohem Reibkoeffizient der            Quentes-Einsätze erforderlich. Keine Spannmarken an der Spannfläche des Bauteils.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561443" y="1629000"/>
            <a:ext cx="5137263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030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60" y="1546459"/>
            <a:ext cx="5374633" cy="396210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87772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Führungsnuten im Futtergesicht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Lange 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Geringe Bauhöhe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Abstreifleisten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 Luftdurchführung mit Anschlussbohrungen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Zentrale Medienzuführung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38435" y="2040540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38435" y="1752755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38435" y="2543055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38435" y="283622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38435" y="312255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30484" y="361959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38435" y="390639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27301" y="4213883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36337" y="4502023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376812" y="1674206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116257" y="286416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1350317" y="2953614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048809" y="2789021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64108" y="2831553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160832" y="3759843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5044671" y="2219325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866625" y="2754219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611008" y="1635608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75197" y="5005797"/>
            <a:ext cx="322912" cy="198000"/>
            <a:chOff x="4557921" y="743938"/>
            <a:chExt cx="433966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3045026" y="2501304"/>
            <a:ext cx="322912" cy="198000"/>
            <a:chOff x="4557921" y="743938"/>
            <a:chExt cx="433966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21" y="743938"/>
              <a:ext cx="433966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5" y="1644248"/>
            <a:ext cx="2166125" cy="1576030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Modifikation Luftanlagekontrolle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Standardisierte Backenschnittstellen verfügbar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Justierbare Messingabstreifleisten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920474" y="2982396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29064" y="200634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375210" y="1687002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21113" y="2360179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968224" y="1967505"/>
            <a:ext cx="1327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Spitzverzahnung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Metrischer Kreuzversatz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2" y="1344292"/>
            <a:ext cx="2626608" cy="191122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45" y="4012039"/>
            <a:ext cx="2550385" cy="1854476"/>
          </a:xfrm>
          <a:prstGeom prst="rect">
            <a:avLst/>
          </a:prstGeom>
        </p:spPr>
      </p:pic>
      <p:sp>
        <p:nvSpPr>
          <p:cNvPr id="35" name="Rechteck 34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Modifikation Kühlschmierstoffzufuhr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52" y="3924724"/>
            <a:ext cx="2626608" cy="19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0754" y="1503191"/>
            <a:ext cx="6402493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516860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343</Words>
  <Application>Microsoft Office PowerPoint</Application>
  <PresentationFormat>Bildschirmpräsentation (4:3)</PresentationFormat>
  <Paragraphs>187</Paragraphs>
  <Slides>12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Kraftspannfutter ohne Durchgangsbohrung</vt:lpstr>
      <vt:lpstr>ROTA Übersicht Kraftspannfutter ohne Durchgangsbohrung</vt:lpstr>
      <vt:lpstr>ROTA NCO Anwendungsbeispiel</vt:lpstr>
      <vt:lpstr>ROTA NCO</vt:lpstr>
      <vt:lpstr>ROTA NCO</vt:lpstr>
      <vt:lpstr>ROTA NCO</vt:lpstr>
      <vt:lpstr>Baureihen ROTA NCO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628</cp:revision>
  <cp:lastPrinted>2018-01-05T10:34:27Z</cp:lastPrinted>
  <dcterms:created xsi:type="dcterms:W3CDTF">2015-04-07T09:55:40Z</dcterms:created>
  <dcterms:modified xsi:type="dcterms:W3CDTF">2021-07-28T11:39:26Z</dcterms:modified>
</cp:coreProperties>
</file>