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2" r:id="rId4"/>
    <p:sldId id="263" r:id="rId5"/>
    <p:sldId id="260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519" autoAdjust="0"/>
  </p:normalViewPr>
  <p:slideViewPr>
    <p:cSldViewPr snapToGrid="0" snapToObjects="1">
      <p:cViewPr>
        <p:scale>
          <a:sx n="75" d="100"/>
          <a:sy n="75" d="100"/>
        </p:scale>
        <p:origin x="-2106" y="-708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20.09.2013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20.09.2013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EF90A-4B31-42AB-BBFF-6AE0F7D90782}" type="slidenum">
              <a:rPr lang="de-DE" smtClean="0">
                <a:latin typeface="Arial" pitchFamily="34" charset="0"/>
              </a:rPr>
              <a:pPr/>
              <a:t>3</a:t>
            </a:fld>
            <a:endParaRPr lang="de-DE" smtClean="0">
              <a:solidFill>
                <a:srgbClr val="163567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TCU, 20.09.2013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TCU, 20.09.2013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838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8841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xfrm>
            <a:off x="2547938" y="6553200"/>
            <a:ext cx="10795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xfrm>
            <a:off x="111125" y="6553200"/>
            <a:ext cx="2265363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Kurzpräsentation TCU, 20.09.2013</a:t>
            </a:r>
            <a:endParaRPr lang="de-DE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TCU, 20.09.2013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  <p:sldLayoutId id="2147483664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TCU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60220" y="152400"/>
            <a:ext cx="7531280" cy="838200"/>
          </a:xfrm>
        </p:spPr>
        <p:txBody>
          <a:bodyPr/>
          <a:lstStyle/>
          <a:p>
            <a:pPr algn="l"/>
            <a: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TCU</a:t>
            </a:r>
            <a:b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b="1" dirty="0" smtClean="0">
                <a:solidFill>
                  <a:srgbClr val="00446B"/>
                </a:solidFill>
              </a:rPr>
              <a:t>kompakte und störkonturarme Toleranzkompensation </a:t>
            </a:r>
            <a:endParaRPr lang="de-DE" sz="3200" b="1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38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90691" y="6553200"/>
            <a:ext cx="3284875" cy="304800"/>
          </a:xfrm>
          <a:noFill/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Kurzpräsentation TCU, 20.09.2013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7" name="Inhaltsplatzhalter 9"/>
          <p:cNvSpPr txBox="1">
            <a:spLocks/>
          </p:cNvSpPr>
          <p:nvPr/>
        </p:nvSpPr>
        <p:spPr>
          <a:xfrm>
            <a:off x="3746320" y="1310690"/>
            <a:ext cx="5156560" cy="42375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fontAlgn="auto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latin typeface="Calibri"/>
                <a:cs typeface="Times New Roman" pitchFamily="18" charset="0"/>
              </a:rPr>
              <a:t>Alleinstellungsmerkmale:</a:t>
            </a:r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de-DE" dirty="0" smtClean="0"/>
              <a:t>Kompensation von werkstückbedingten Toleranzen und Positionsungenauigkeiten</a:t>
            </a:r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de-DE" dirty="0" smtClean="0"/>
              <a:t>Direktmontage von Parallel- und </a:t>
            </a:r>
            <a:r>
              <a:rPr lang="de-DE" dirty="0" err="1" smtClean="0"/>
              <a:t>Zentrischgreifer</a:t>
            </a:r>
            <a:endParaRPr lang="de-DE" dirty="0" smtClean="0"/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de-DE" dirty="0" smtClean="0"/>
              <a:t>Kompaktes Design</a:t>
            </a:r>
          </a:p>
          <a:p>
            <a:pPr marL="261938" marR="0" lvl="0" indent="-261938" fontAlgn="auto"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de-DE" sz="2000" dirty="0" smtClean="0">
              <a:latin typeface="Calibri"/>
              <a:cs typeface="Times New Roman" pitchFamily="18" charset="0"/>
            </a:endParaRPr>
          </a:p>
          <a:p>
            <a:pPr marL="182563" marR="0" lvl="0" indent="-182563" fontAlgn="auto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latin typeface="Calibri"/>
                <a:cs typeface="Times New Roman" pitchFamily="18" charset="0"/>
              </a:rPr>
              <a:t>Weitere Produktmerkmale:</a:t>
            </a:r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de-DE" dirty="0" smtClean="0">
                <a:latin typeface="Calibri"/>
                <a:cs typeface="Times New Roman" pitchFamily="18" charset="0"/>
              </a:rPr>
              <a:t> </a:t>
            </a:r>
            <a:r>
              <a:rPr lang="de-DE" dirty="0" smtClean="0"/>
              <a:t>Pneumatische Verriegelung</a:t>
            </a:r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de-DE" dirty="0" smtClean="0"/>
              <a:t>Abfrage der Verriegelung</a:t>
            </a:r>
            <a:endParaRPr lang="de-DE" dirty="0" smtClean="0">
              <a:latin typeface="Calibri"/>
              <a:cs typeface="Times New Roman" pitchFamily="18" charset="0"/>
            </a:endParaRPr>
          </a:p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fancybox-img" descr="http://www.schunk.int/pimexport/IM00021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91" y="1920628"/>
            <a:ext cx="3105309" cy="2092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1625" y="6553200"/>
            <a:ext cx="3114675" cy="304800"/>
          </a:xfrm>
          <a:noFill/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Kurzpräsentation TCU, 20.09.2013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10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430266"/>
            <a:ext cx="8294690" cy="42798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smtClean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/>
              <a:t>Verringert Gefahr des Verklemmens, erforderliche Montagekräfte werden reduziert</a:t>
            </a:r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/>
              <a:t>Keine zusätzlichen Adapterplatten erforderlich</a:t>
            </a:r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/>
              <a:t>Geringe Bauhöhe und Gewicht</a:t>
            </a:r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/>
              <a:t>Lange Lebensdauer der Elastomere, starre Einheit beim Verfahren</a:t>
            </a:r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/>
              <a:t>Prozesssichere Abläufe und kürzere Zykluszeiten</a:t>
            </a:r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 smtClean="0"/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 smtClean="0"/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 smtClean="0"/>
          </a:p>
          <a:p>
            <a:pPr marL="266700" lvl="0" indent="-266700" defTabSz="9144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 smtClean="0"/>
          </a:p>
          <a:p>
            <a:pPr lvl="0" indent="261938">
              <a:lnSpc>
                <a:spcPct val="100000"/>
              </a:lnSpc>
              <a:spcBef>
                <a:spcPts val="0"/>
              </a:spcBef>
            </a:pPr>
            <a:endParaRPr lang="de-DE" dirty="0" smtClean="0">
              <a:solidFill>
                <a:srgbClr val="FF0000"/>
              </a:solidFill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0220" y="152400"/>
            <a:ext cx="7531280" cy="838200"/>
          </a:xfrm>
        </p:spPr>
        <p:txBody>
          <a:bodyPr/>
          <a:lstStyle/>
          <a:p>
            <a:pPr algn="l"/>
            <a: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TCU</a:t>
            </a:r>
            <a:b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b="1" dirty="0" smtClean="0">
                <a:solidFill>
                  <a:srgbClr val="00446B"/>
                </a:solidFill>
              </a:rPr>
              <a:t>kompakte und störkonturarme Toleranzkompensation </a:t>
            </a:r>
            <a:endParaRPr lang="de-DE" sz="3200" b="1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34951" y="6553200"/>
            <a:ext cx="3419475" cy="304800"/>
          </a:xfrm>
          <a:noFill/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Kurzpräsentation TCU, 20.09.2013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13" name="Inhaltsplatzhalter 9"/>
          <p:cNvSpPr>
            <a:spLocks noGrp="1"/>
          </p:cNvSpPr>
          <p:nvPr>
            <p:ph sz="quarter" idx="11"/>
          </p:nvPr>
        </p:nvSpPr>
        <p:spPr>
          <a:xfrm>
            <a:off x="234951" y="4381500"/>
            <a:ext cx="4298949" cy="2171700"/>
          </a:xfrm>
        </p:spPr>
        <p:txBody>
          <a:bodyPr/>
          <a:lstStyle/>
          <a:p>
            <a:pPr marL="177800" lvl="0" indent="-177800">
              <a:buFont typeface="+mj-lt"/>
              <a:buAutoNum type="arabicPeriod"/>
            </a:pPr>
            <a:r>
              <a:rPr lang="de-DE" sz="1800" dirty="0" smtClean="0">
                <a:solidFill>
                  <a:schemeClr val="tx1"/>
                </a:solidFill>
              </a:rPr>
              <a:t>Elastomere</a:t>
            </a:r>
          </a:p>
          <a:p>
            <a:pPr lvl="0" indent="174625">
              <a:buFont typeface="+mj-lt"/>
              <a:buAutoNum type="arabicPeriod"/>
            </a:pPr>
            <a:r>
              <a:rPr lang="de-DE" sz="1800" dirty="0" smtClean="0">
                <a:solidFill>
                  <a:schemeClr val="tx1"/>
                </a:solidFill>
              </a:rPr>
              <a:t>Pneumatische Verriegelung</a:t>
            </a:r>
          </a:p>
          <a:p>
            <a:pPr lvl="0" indent="174625">
              <a:buFont typeface="+mj-lt"/>
              <a:buAutoNum type="arabicPeriod"/>
            </a:pPr>
            <a:r>
              <a:rPr lang="de-DE" sz="1800" dirty="0" smtClean="0">
                <a:solidFill>
                  <a:schemeClr val="tx1"/>
                </a:solidFill>
              </a:rPr>
              <a:t>Nut für Magnetschalterabfrage</a:t>
            </a:r>
            <a:endParaRPr lang="de-DE" sz="1800" i="1" dirty="0" smtClean="0">
              <a:solidFill>
                <a:schemeClr val="tx1"/>
              </a:solidFill>
            </a:endParaRPr>
          </a:p>
          <a:p>
            <a:pPr lvl="0" indent="174625">
              <a:buFont typeface="+mj-lt"/>
              <a:buAutoNum type="arabicPeriod"/>
            </a:pPr>
            <a:r>
              <a:rPr lang="de-DE" sz="1800" dirty="0" smtClean="0">
                <a:solidFill>
                  <a:schemeClr val="tx1"/>
                </a:solidFill>
              </a:rPr>
              <a:t>Schnittstelle Maschinenseite</a:t>
            </a:r>
          </a:p>
          <a:p>
            <a:pPr lvl="0" indent="174625">
              <a:buFont typeface="Courier New" pitchFamily="49" charset="0"/>
              <a:buChar char="o"/>
            </a:pP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 smtClean="0"/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600" dirty="0" smtClean="0"/>
          </a:p>
          <a:p>
            <a:endParaRPr lang="de-DE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1" y="1883835"/>
            <a:ext cx="3518184" cy="190887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5" name="Inhaltsplatzhalter 9"/>
          <p:cNvSpPr>
            <a:spLocks noGrp="1"/>
          </p:cNvSpPr>
          <p:nvPr>
            <p:ph sz="quarter" idx="11"/>
          </p:nvPr>
        </p:nvSpPr>
        <p:spPr>
          <a:xfrm>
            <a:off x="4356100" y="1604435"/>
            <a:ext cx="4787900" cy="35134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chemeClr val="tx1"/>
                </a:solidFill>
                <a:cs typeface="Times New Roman" pitchFamily="18" charset="0"/>
              </a:rPr>
              <a:t>Technische Basisfunktionen:</a:t>
            </a:r>
          </a:p>
          <a:p>
            <a:pPr marL="177800" lvl="0" indent="-177800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Baugrößen: 050, 064, 080, 100, 160, 200</a:t>
            </a:r>
          </a:p>
          <a:p>
            <a:pPr lvl="0" indent="174625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Eigenmasse: bis 24 kg</a:t>
            </a:r>
          </a:p>
          <a:p>
            <a:pPr lvl="0" indent="174625">
              <a:buFont typeface="Courier New" pitchFamily="49" charset="0"/>
              <a:buChar char="o"/>
            </a:pPr>
            <a:r>
              <a:rPr lang="de-DE" sz="1800" dirty="0" err="1" smtClean="0">
                <a:solidFill>
                  <a:schemeClr val="tx1"/>
                </a:solidFill>
              </a:rPr>
              <a:t>Handlingsgewicht</a:t>
            </a:r>
            <a:r>
              <a:rPr lang="de-DE" sz="1800" dirty="0" smtClean="0">
                <a:solidFill>
                  <a:schemeClr val="tx1"/>
                </a:solidFill>
              </a:rPr>
              <a:t>: 3 bis 60 kg</a:t>
            </a:r>
          </a:p>
          <a:p>
            <a:pPr lvl="0" indent="174625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Auslenkung: 1 bis 3°</a:t>
            </a:r>
          </a:p>
          <a:p>
            <a:pPr lvl="0" indent="174625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Momentenbelastung </a:t>
            </a:r>
            <a:r>
              <a:rPr lang="de-DE" sz="1800" dirty="0" err="1" smtClean="0">
                <a:solidFill>
                  <a:schemeClr val="tx1"/>
                </a:solidFill>
              </a:rPr>
              <a:t>Mx</a:t>
            </a:r>
            <a:r>
              <a:rPr lang="de-DE" sz="1800" dirty="0" smtClean="0">
                <a:solidFill>
                  <a:schemeClr val="tx1"/>
                </a:solidFill>
              </a:rPr>
              <a:t>: 10 bis 160 </a:t>
            </a:r>
            <a:r>
              <a:rPr lang="de-DE" sz="1800" dirty="0" err="1" smtClean="0">
                <a:solidFill>
                  <a:schemeClr val="tx1"/>
                </a:solidFill>
              </a:rPr>
              <a:t>Nm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 indent="174625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Momentenbelastung </a:t>
            </a:r>
            <a:r>
              <a:rPr lang="de-DE" sz="1800" dirty="0" err="1" smtClean="0">
                <a:solidFill>
                  <a:schemeClr val="tx1"/>
                </a:solidFill>
              </a:rPr>
              <a:t>My</a:t>
            </a:r>
            <a:r>
              <a:rPr lang="de-DE" sz="1800" dirty="0" smtClean="0">
                <a:solidFill>
                  <a:schemeClr val="tx1"/>
                </a:solidFill>
              </a:rPr>
              <a:t>: 25 bis 160 </a:t>
            </a:r>
            <a:r>
              <a:rPr lang="de-DE" sz="1800" dirty="0" err="1" smtClean="0">
                <a:solidFill>
                  <a:schemeClr val="tx1"/>
                </a:solidFill>
              </a:rPr>
              <a:t>Nm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 indent="174625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Momentenbelastung </a:t>
            </a:r>
            <a:r>
              <a:rPr lang="de-DE" sz="1800" dirty="0" err="1" smtClean="0">
                <a:solidFill>
                  <a:schemeClr val="tx1"/>
                </a:solidFill>
              </a:rPr>
              <a:t>Mz</a:t>
            </a:r>
            <a:r>
              <a:rPr lang="de-DE" sz="1800" dirty="0" smtClean="0">
                <a:solidFill>
                  <a:schemeClr val="tx1"/>
                </a:solidFill>
              </a:rPr>
              <a:t>: 30 bis 140 </a:t>
            </a:r>
            <a:r>
              <a:rPr lang="de-DE" sz="1800" dirty="0" err="1" smtClean="0">
                <a:solidFill>
                  <a:schemeClr val="tx1"/>
                </a:solidFill>
              </a:rPr>
              <a:t>Nm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600" dirty="0" smtClean="0"/>
          </a:p>
          <a:p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60220" y="152400"/>
            <a:ext cx="7531280" cy="838200"/>
          </a:xfrm>
        </p:spPr>
        <p:txBody>
          <a:bodyPr/>
          <a:lstStyle/>
          <a:p>
            <a:pPr algn="l"/>
            <a: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TCU</a:t>
            </a:r>
            <a:b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b="1" dirty="0" smtClean="0">
                <a:solidFill>
                  <a:srgbClr val="00446B"/>
                </a:solidFill>
              </a:rPr>
              <a:t>kompakte und störkonturarme Toleranzkompensation </a:t>
            </a:r>
            <a:endParaRPr lang="de-DE" sz="3200" b="1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161</Words>
  <Application>Microsoft Office PowerPoint</Application>
  <PresentationFormat>Bildschirmpräsentation (4:3)</PresentationFormat>
  <Paragraphs>56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TCU #1: kompakte und störkonturarme Toleranzkompensation </vt:lpstr>
      <vt:lpstr>TCU #1: kompakte und störkonturarme Toleranzkompensation </vt:lpstr>
      <vt:lpstr>TCU #1: kompakte und störkonturarme Toleranzkompensation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1643</cp:revision>
  <dcterms:created xsi:type="dcterms:W3CDTF">2012-04-16T06:22:40Z</dcterms:created>
  <dcterms:modified xsi:type="dcterms:W3CDTF">2013-09-20T10:38:06Z</dcterms:modified>
</cp:coreProperties>
</file>