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4" r:id="rId8"/>
    <p:sldId id="283" r:id="rId9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7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Measuring I 6-axis force/torque sensors I FT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6-axis force/torque sensors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6-axis force/torque sensors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Force/torque sensor for simple applications. Real-time measurement/data output for highly dynamic closed-loop control concepts.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Measurement range from 8 to 40,000 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Rigid 6-axis force/torque sensor for precision measuring in all six degrees of freedom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Flexible.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Resistance strain gauges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Electronics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strain gauges (DMS) of the 6-axis force/torque sensors measure the strain applied in all six degrees of freedom (Fx, Fy, Fz, Mx, My and Mz). The DMS signals are amplified in the sensor.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sizes </a:t>
            </a:r>
            <a:r>
              <a:rPr lang="de-DE" sz="1200">
                <a:solidFill>
                  <a:srgbClr val="003D6A"/>
                </a:solidFill>
              </a:rPr>
              <a:t>with different measuring ranges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The sensor measures in all six degrees of freedom </a:t>
            </a:r>
            <a:r>
              <a:rPr lang="de-DE" sz="1200">
                <a:solidFill>
                  <a:srgbClr val="003D6A"/>
                </a:solidFill>
              </a:rPr>
              <a:t>forces as well as moments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Rotation and translation of the coordinates system </a:t>
            </a:r>
            <a:r>
              <a:rPr lang="de-DE" sz="1200">
                <a:solidFill>
                  <a:srgbClr val="003D6A"/>
                </a:solidFill>
              </a:rPr>
              <a:t>in all three directions in space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temperature compensation </a:t>
            </a:r>
            <a:r>
              <a:rPr lang="de-DE" sz="1200">
                <a:solidFill>
                  <a:srgbClr val="003D6A"/>
                </a:solidFill>
              </a:rPr>
              <a:t>to ensure the defined measuring accuracy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Easy integration into the process </a:t>
            </a:r>
            <a:r>
              <a:rPr lang="de-DE" sz="1200">
                <a:solidFill>
                  <a:srgbClr val="003D6A"/>
                </a:solidFill>
              </a:rPr>
              <a:t>due to easy interface compatibility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design </a:t>
            </a:r>
            <a:r>
              <a:rPr lang="de-DE" sz="1200">
                <a:solidFill>
                  <a:srgbClr val="003D6A"/>
                </a:solidFill>
              </a:rPr>
              <a:t>due to a higher overload range for a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IP protection class </a:t>
            </a:r>
            <a:r>
              <a:rPr lang="de-DE" sz="1200">
                <a:solidFill>
                  <a:srgbClr val="003D6A"/>
                </a:solidFill>
              </a:rPr>
              <a:t>IP60, 65, 68 available as an option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016602"/>
              </p:ext>
            </p:extLst>
          </p:nvPr>
        </p:nvGraphicFramePr>
        <p:xfrm>
          <a:off x="395535" y="1347614"/>
          <a:ext cx="8353170" cy="29734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Fx, Fy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Fz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Mx, My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Mz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Nano17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0.0091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Nano17-Titan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0.05 .. 0.2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0.05 .. 0.2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2476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6145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998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947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Mini43LP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0.75 .. 3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166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145 .. 580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8371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700 .. 2800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5758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475 .. 1900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5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229205"/>
              </p:ext>
            </p:extLst>
          </p:nvPr>
        </p:nvGraphicFramePr>
        <p:xfrm>
          <a:off x="395535" y="1347614"/>
          <a:ext cx="8353170" cy="27448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Fx, Fy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Fz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Mx, My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Range of measurement Mz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Gamma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32 .. 130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642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Delta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165 .. 660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2776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Theta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1000 .. 2500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2424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475 .. 1900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5874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1000 .. 2500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00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Omega191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1800 .. 7200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350 .. 1400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350 .. 1400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1725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4000 .. 16000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387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Omega331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10000 .. 40000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07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42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Bildschirmpräsentation (16:9)</PresentationFormat>
  <Paragraphs>219</Paragraphs>
  <Slides>8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2021-08-10T08:44:01Z</dcterms:modified>
</cp:coreProperties>
</file>