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4" r:id="rId8"/>
    <p:sldId id="283" r:id="rId9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7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Messen I 6-Achs Kraft-Momenten-Sensoren I FT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FT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FT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6-Achs Kraft-Momenten-Sensoren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6-Achs Kraft-Momenten-Sensoren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Kraft-Momenten-Sensor für einfache Anwendungen. Echtzeitmessung/-datenausgabe für hochdynamische Regelungskonzepte.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Messbereich von 8 bis 40.000 N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Starrer 6-Achs-Kraft-Momenten-Sensor zum präzisen Messen in alle sechs Freiheitsgrade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Flexibel. Präzise.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Dehnmessstreifen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Elektronik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Dehnmessstreifen (DMS) des 6-Achs-Kraft-Momenten Sensors messen die aufgebrachten Lasten in allen sechs Freiheitsgraden (Fx, Fy, Fz, Mx, My und Mz). Die Signale der DMS werden im Sensor verstärkt.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Viele Baugrößen </a:t>
            </a:r>
            <a:r>
              <a:rPr lang="de-DE" sz="1200">
                <a:solidFill>
                  <a:srgbClr val="003D6A"/>
                </a:solidFill>
              </a:rPr>
              <a:t>mit unterschiedlichen Messbereichen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Sensor misst in allen sechs Freiheitsgraden </a:t>
            </a:r>
            <a:r>
              <a:rPr lang="de-DE" sz="1200">
                <a:solidFill>
                  <a:srgbClr val="003D6A"/>
                </a:solidFill>
              </a:rPr>
              <a:t>sowohl Kräfte als auch Momente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Rotation und Translation des Koordinatensystems </a:t>
            </a:r>
            <a:r>
              <a:rPr lang="de-DE" sz="1200">
                <a:solidFill>
                  <a:srgbClr val="003D6A"/>
                </a:solidFill>
              </a:rPr>
              <a:t>in allen drei Raumrichtungen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 Temperaturkompensation </a:t>
            </a:r>
            <a:r>
              <a:rPr lang="de-DE" sz="1200">
                <a:solidFill>
                  <a:srgbClr val="003D6A"/>
                </a:solidFill>
              </a:rPr>
              <a:t>um die definierte Messgenauigkeit sicher zu stellen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Einfachste Prozessanbindung </a:t>
            </a:r>
            <a:r>
              <a:rPr lang="de-DE" sz="1200">
                <a:solidFill>
                  <a:srgbClr val="003D6A"/>
                </a:solidFill>
              </a:rPr>
              <a:t>dank einfacher Schnittstellen-Kompatibilität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Ausführung </a:t>
            </a:r>
            <a:r>
              <a:rPr lang="de-DE" sz="1200">
                <a:solidFill>
                  <a:srgbClr val="003D6A"/>
                </a:solidFill>
              </a:rPr>
              <a:t>durch einen hohen Überlastbereich für eine lange Lebensdauer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IP-Schutzklasse </a:t>
            </a:r>
            <a:r>
              <a:rPr lang="de-DE" sz="1200">
                <a:solidFill>
                  <a:srgbClr val="003D6A"/>
                </a:solidFill>
              </a:rPr>
              <a:t>IP60, 65, 68 optional erhältlich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363662"/>
              </p:ext>
            </p:extLst>
          </p:nvPr>
        </p:nvGraphicFramePr>
        <p:xfrm>
          <a:off x="395535" y="1347614"/>
          <a:ext cx="8353170" cy="30801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Baureihe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Fx, Fy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Fz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Mx, My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Mz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Durchmesser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Höhe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Nano17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0.12 .. 0.5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0.0091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Nano17-Titan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0.05 .. 0.2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0.05 .. 0.2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5422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Nano25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0419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Nano43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9 .. 36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0.13 .. 0.5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0.13 .. 0.5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0.039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332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456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Mini43LP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0.75 .. 3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1.25 .. 5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046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145 .. 580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1747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700 .. 2800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30 .. 120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30 .. 120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4801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Mini85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475 .. 1900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0622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Omega331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10000 .. 40000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88000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48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28193"/>
              </p:ext>
            </p:extLst>
          </p:nvPr>
        </p:nvGraphicFramePr>
        <p:xfrm>
          <a:off x="395535" y="1347614"/>
          <a:ext cx="8353170" cy="26229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2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81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30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Baureihe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Fx, Fy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Fz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Mx, My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Messbereich Mz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Durchmesser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Höhe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Gamma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32 .. 130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6023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Delta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165 .. 660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15 .. 60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94.5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5909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Theta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1000 .. 2500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4.99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61.1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9770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475 .. 1900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33.4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9942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1000 .. 2500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156.5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4445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Omega191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1800 .. 7200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350 .. 1400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350 .. 1400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9.41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681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4000 .. 16000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500 .. 2000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31.8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94.9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6728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Omega331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10000 .. 40000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88000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1500 .. 6000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8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32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60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Bildschirmpräsentation (16:9)</PresentationFormat>
  <Paragraphs>228</Paragraphs>
  <Slides>8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2021-08-10T08:40:37Z</dcterms:modified>
</cp:coreProperties>
</file>