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Changing I Miniature change system I MWS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MWS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49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49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89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MWS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Miniature change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Miniature change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Manual tool change system with integrated air feed-through and optional electric feed-through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Compact.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Anti-twist protection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ring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Screw surface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Locking mechanism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feed-through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The miniature change system (MWS) consists of a miniature change master (MWK) and a miniature change adapter (MWA). A form-fit connection is established between the miniature change master (MWK) and the miniature change adapter (MWA) by actuating the locking ring. An integrated pneumatic feed-through safely provides the tool with electricity.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 feed-through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Extremely flat design </a:t>
            </a:r>
            <a:r>
              <a:rPr lang="de-DE" sz="1200">
                <a:solidFill>
                  <a:srgbClr val="003D6A"/>
                </a:solidFill>
              </a:rPr>
              <a:t>for less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Easy handling without additional tools </a:t>
            </a:r>
            <a:r>
              <a:rPr lang="de-DE" sz="1200">
                <a:solidFill>
                  <a:srgbClr val="003D6A"/>
                </a:solidFill>
              </a:rPr>
              <a:t>quickly and easily removable at any 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Center bore </a:t>
            </a:r>
            <a:r>
              <a:rPr lang="de-DE" sz="1200">
                <a:solidFill>
                  <a:srgbClr val="003D6A"/>
                </a:solidFill>
              </a:rPr>
              <a:t>for feed-through of parts, camera, laser beams, etc.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feed-through </a:t>
            </a:r>
            <a:r>
              <a:rPr lang="de-DE" sz="1200">
                <a:solidFill>
                  <a:srgbClr val="003D6A"/>
                </a:solidFill>
              </a:rPr>
              <a:t>for six pneumatic or four electrical signals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Suitable storage rack </a:t>
            </a:r>
            <a:r>
              <a:rPr lang="de-DE" sz="1200">
                <a:solidFill>
                  <a:srgbClr val="003D6A"/>
                </a:solidFill>
              </a:rPr>
              <a:t>to ensure the optimum adaption to each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 mounting pattern </a:t>
            </a:r>
            <a:r>
              <a:rPr lang="de-DE" sz="1200">
                <a:solidFill>
                  <a:srgbClr val="003D6A"/>
                </a:solidFill>
              </a:rPr>
              <a:t>for simple assembly; in compliance with DIN 32565 level 4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Min./max. distance when locking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No. of fluid feed-throughs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Number of electrical feed-throughs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7 .. 9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