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Wechseln I Miniaturwechselsystem I MWS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MWS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5491.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549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89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MWS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Miniaturwechselsystem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Miniaturwechselsystem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Manuelles Werkzeugwechselsystem mit integrierter Luftdurchführung und optionaler Elektrodurchführung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Modular. Kompakt. Flexibel.</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Verdrehsicherung</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Betätigungsring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Anschraubfläche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Verriegelungsmechanik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Pneumatikdurchführung</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Das Miniaturwechselsystem (MWS) besteht aus einem Miniaturwechselkopf (MWK) und einem Miniaturwechseladapter (MWA). Der Miniaturwechselkopf (MWK) wird durch Betätigen des Verriegelungsringes formschlüssig mit dem Miniaturwechseladapter (MWA) verbunden. Integrierte pneumatische Durchführungen versorgen das Werkzeug sicher mit Energie.</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Elektrische Durchführung</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Extrem flache Bauweise </a:t>
            </a:r>
            <a:r>
              <a:rPr lang="de-DE" sz="1200">
                <a:solidFill>
                  <a:srgbClr val="003D6A"/>
                </a:solidFill>
              </a:rPr>
              <a:t>für geringe Störkonturen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Einfache Handhabung ohne zusätzliches Werkzeug </a:t>
            </a:r>
            <a:r>
              <a:rPr lang="de-DE" sz="1200">
                <a:solidFill>
                  <a:srgbClr val="003D6A"/>
                </a:solidFill>
              </a:rPr>
              <a:t>jederzeit mit einem Handgriff lösbar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Mittenbohrung </a:t>
            </a:r>
            <a:r>
              <a:rPr lang="de-DE" sz="1200">
                <a:solidFill>
                  <a:srgbClr val="003D6A"/>
                </a:solidFill>
              </a:rPr>
              <a:t>zur Durchführung von Teilen, Kamera, Laserstrahlen usw.</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Durchführungen </a:t>
            </a:r>
            <a:r>
              <a:rPr lang="de-DE" sz="1200">
                <a:solidFill>
                  <a:srgbClr val="003D6A"/>
                </a:solidFill>
              </a:rPr>
              <a:t>für sechs pneumatische oder vier elektrische Signale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Passendes Ablagemagazin </a:t>
            </a:r>
            <a:r>
              <a:rPr lang="de-DE" sz="1200">
                <a:solidFill>
                  <a:srgbClr val="003D6A"/>
                </a:solidFill>
              </a:rPr>
              <a:t>zur Sicherstellung einer optimalen Anpassung an die jeweilige Applikation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ISO-Flanschbild </a:t>
            </a:r>
            <a:r>
              <a:rPr lang="de-DE" sz="1200">
                <a:solidFill>
                  <a:srgbClr val="003D6A"/>
                </a:solidFill>
              </a:rPr>
              <a:t>für die einfache Montage, konform zur DIN 32565 Ebene 4</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Handlinggewicht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Min./max. Abstand beim Verriegeln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Anzahl Fluiddurchführungen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Anzahl Elektrodurchführungen</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7 .. 9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12 .. 16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4 .. 6</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