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Compensating I Insertion unit I FUS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FUS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5500.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550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91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FUS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Insertion unit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Insertion unit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With pneumatic, centric locking for reset to the defined zero position.</a:t>
            </a:r>
            <a:endParaRPr lang="de-DE" sz="1013" b="1">
              <a:solidFill>
                <a:srgbClr val="003D6A"/>
              </a:solidFill>
            </a:endParaRPr>
          </a:p>
          <a:p>
            <a:endParaRPr lang="de-DE" sz="1013" b="1">
              <a:solidFill>
                <a:srgbClr val="00446B"/>
              </a:solidFill>
            </a:endParaRPr>
          </a:p>
          <a:p>
            <a:r>
              <a:rPr lang="de-DE" sz="1013" b="1">
                <a:solidFill>
                  <a:srgbClr val="00446B"/>
                </a:solidFill>
              </a:rPr>
              <a:t>Up to 5° rotary compensation angle</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symmetrical insertion unit with centric locking and monitoring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Compliant. Precise. Reliable.</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Elastomers</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Pneumatic locking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Adapter flange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Overload pin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The FUS’ function is based on the interaction between the two base plates, which are connected to each other by a set of three or six flexible elastomer elements. As a result, the FUS can compensate tolerances in the X and Y directions, allowing the correction of angle errors and causing a rotational compensation.</a:t>
            </a:r>
          </a:p>
          <a:p>
            <a:r>
              <a:rPr lang="de-DE" sz="800">
                <a:solidFill>
                  <a:srgbClr val="003D6A"/>
                </a:solidFill>
              </a:rPr>
              <a:t>The FUS offers pneumatic locking to allow the compensation unit to be set to rigid. As a result, it is possible to prevent the tool or the gripper vibrating during movement of the robot arm or the linear axis. This increases the application’s repeat accuracy and extends the service life of the elastomer elements.</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Pneumatic, centric locking </a:t>
            </a:r>
            <a:r>
              <a:rPr lang="de-DE" sz="1200">
                <a:solidFill>
                  <a:srgbClr val="003D6A"/>
                </a:solidFill>
              </a:rPr>
              <a:t>puts the unit back to a defined zero position and protects the elastomers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Layered elastomer construction </a:t>
            </a:r>
            <a:r>
              <a:rPr lang="de-DE" sz="1200">
                <a:solidFill>
                  <a:srgbClr val="003D6A"/>
                </a:solidFill>
              </a:rPr>
              <a:t>soft and flexible when aligning, rigid when pressing in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Compensates alignment errors </a:t>
            </a:r>
            <a:r>
              <a:rPr lang="de-DE" sz="1200">
                <a:solidFill>
                  <a:srgbClr val="003D6A"/>
                </a:solidFill>
              </a:rPr>
              <a:t>thereby reducing the danger of jamming</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2784392"/>
                <a:gridCol xmlns:rel="http://schemas.openxmlformats.org/package/2006/relationships" xmlns:f="http://www.f.com" w="2784392"/>
                <a:gridCol xmlns:rel="http://schemas.openxmlformats.org/package/2006/relationships" xmlns:f="http://www.f.com" w="2784392"/>
              </a:tblGrid>
              <a:tr xmlns:rel="http://schemas.openxmlformats.org/package/2006/relationships" xmlns:f="http://www.f.com" h="253080">
                <a:tc gridSpan="3">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Locking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mit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0.18</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001-30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ohne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0.05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mit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0.31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mit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mit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1.6 .. 1.8</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