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Ausgleichen I Fügehilfe I FUS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FUS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5500.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550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91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FUS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Fügehilfe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Fügehilfe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Mit pneumatischer, zentrischer Verrieglung zur Rückführung in die definierte Nulllage.</a:t>
            </a:r>
            <a:endParaRPr lang="de-DE" sz="1013" b="1">
              <a:solidFill>
                <a:srgbClr val="003D6A"/>
              </a:solidFill>
            </a:endParaRPr>
          </a:p>
          <a:p>
            <a:endParaRPr lang="de-DE" sz="1013" b="1">
              <a:solidFill>
                <a:srgbClr val="00446B"/>
              </a:solidFill>
            </a:endParaRPr>
          </a:p>
          <a:p>
            <a:r>
              <a:rPr lang="de-DE" sz="1013" b="1">
                <a:solidFill>
                  <a:srgbClr val="00446B"/>
                </a:solidFill>
              </a:rPr>
              <a:t>Bis zu 5° rotatorischer Ausgleichswinkel</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symmetrische Fügehilfe mit zentrischer Verriegelung und Abfrage</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Nachgiebig. Präzise. Zuverlässig.</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Elastomere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Pneumatische Verriegelung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Adapterflansch</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Überlastbolzen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700">
                <a:solidFill>
                  <a:srgbClr val="003D6A"/>
                </a:solidFill>
              </a:rPr>
              <a:t>Die Funktion der FUS beruht auf dem Zusammenspiel der beiden Grundplatten, die mit einem Satz von drei bzw. sechs nachgiebigen Elastomer-Elementen miteinander verbunden sind. Die FUS kann daher in X- und Y-Richtung Toleranzen kompensieren, somit auch Winkelfehler korrigieren und einen Rotationsausgleich bewirken.</a:t>
            </a:r>
          </a:p>
          <a:p>
            <a:r>
              <a:rPr lang="de-DE" sz="700">
                <a:solidFill>
                  <a:srgbClr val="003D6A"/>
                </a:solidFill>
              </a:rPr>
              <a:t>Die FUS enthält eine pneumatische Verriegelung, mit der sich die Kompensationseinheit starr schalten lässt. So kann verhindert werden, dass beim Verfahren des Roboterarms oder der Linearachse Werkzeug oder Greifer in Schwingung geraten. Hierdurch wird die Wiederholgenauigkeit der Anwendung erhöht und die Lebensdauer der Elastomer-Elemente verlängert.</a:t>
            </a:r>
          </a:p>
          <a:p>
            <a:r>
              <a:rPr lang="de-DE" sz="700">
                <a:solidFill>
                  <a:srgbClr val="003D6A"/>
                </a:solidFill>
              </a:rPr>
              <a:t/>
            </a:r>
          </a:p>
          <a:p>
            <a:r>
              <a:rPr lang="de-DE" sz="7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Pneumatische, zentrische Verriegelung </a:t>
            </a:r>
            <a:r>
              <a:rPr lang="de-DE" sz="1200">
                <a:solidFill>
                  <a:srgbClr val="003D6A"/>
                </a:solidFill>
              </a:rPr>
              <a:t>stellt die Einheit auf eine definierte Nulllage zurück und schützt die Elastomere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Schichtweise aufgebaute Elastomere </a:t>
            </a:r>
            <a:r>
              <a:rPr lang="de-DE" sz="1200">
                <a:solidFill>
                  <a:srgbClr val="003D6A"/>
                </a:solidFill>
              </a:rPr>
              <a:t>weich und nachgiebig beim Fügen, starr beim Einpressen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Kompensiert Fluchtungsfehler </a:t>
            </a:r>
            <a:r>
              <a:rPr lang="de-DE" sz="1200">
                <a:solidFill>
                  <a:srgbClr val="003D6A"/>
                </a:solidFill>
              </a:rPr>
              <a:t>und reduziert so die Gefahr des Verklemmens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784392"/>
                <a:gridCol xmlns:rel="http://schemas.openxmlformats.org/package/2006/relationships" xmlns:f="http://www.f.com" w="2784392"/>
                <a:gridCol xmlns:rel="http://schemas.openxmlformats.org/package/2006/relationships" xmlns:f="http://www.f.com" w="2784392"/>
              </a:tblGrid>
              <a:tr xmlns:rel="http://schemas.openxmlformats.org/package/2006/relationships" xmlns:f="http://www.f.com" h="253080">
                <a:tc gridSpan="3">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Verriegelung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mit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0.18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001-30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ohne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0.05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mit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0.31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mit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mit Verriegelung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1.6 .. 1.8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