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Machining I Deburring spindle I FDB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FDB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05604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0560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0560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Product presentation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FDB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Deburring spindle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Deburring spindle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>Flexible and robot-controlled deburring of different workpiece contours.</a:t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>Up to 65,000 RPM</a:t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Flexible deburring spindle for use in robotic applications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Compliant. Robust. Precise.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Principle of function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Bearing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Ring cylinder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Pneumatic spindle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Air connection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Air connection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900">
                <a:solidFill>
                  <a:srgbClr val="003D6A"/>
                </a:solidFill>
              </a:rPr>
              <a:t>The unit is driven by a pneumatic spindle with a speed of rotation depending on the unit size. The spindle is swivel mounted for being able to compensate the tolerances of the whole machining contour.</a:t>
            </a:r>
          </a:p>
          <a:p>
            <a:r>
              <a:rPr lang="de-DE" sz="900">
                <a:solidFill>
                  <a:srgbClr val="003D6A"/>
                </a:solidFill>
              </a:rPr>
              <a:t>The force (rigidity) is needed for moving (oscillating) the spindle. It is controlled by a second air connection. Depending on the pressure, force is applied on the milling cut surface.</a:t>
            </a:r>
          </a:p>
          <a:p>
            <a:r>
              <a:rPr lang="de-DE" sz="900">
                <a:solidFill>
                  <a:srgbClr val="003D6A"/>
                </a:solidFill>
              </a:rPr>
              <a:t/>
            </a:r>
          </a:p>
          <a:p>
            <a:r>
              <a:rPr lang="de-DE" sz="9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Functional description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Advantages – Your benefits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Flexible high-frequency spindle </a:t>
            </a:r>
            <a:r>
              <a:rPr lang="de-DE" sz="1200">
                <a:solidFill>
                  <a:srgbClr val="003D6A"/>
                </a:solidFill>
              </a:rPr>
              <a:t>for maximum flexibility when deburring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Pneumatically adjustable rigidity of the cutting spindle via compressed air </a:t>
            </a:r>
            <a:r>
              <a:rPr lang="de-DE" sz="1200">
                <a:solidFill>
                  <a:srgbClr val="003D6A"/>
                </a:solidFill>
              </a:rPr>
              <a:t>for clean chamfer edges in every installation position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High speeds </a:t>
            </a:r>
            <a:r>
              <a:rPr lang="de-DE" sz="1200">
                <a:solidFill>
                  <a:srgbClr val="003D6A"/>
                </a:solidFill>
              </a:rPr>
              <a:t>for high feed rates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Flexible use </a:t>
            </a:r>
            <a:r>
              <a:rPr lang="de-DE" sz="1200">
                <a:solidFill>
                  <a:srgbClr val="003D6A"/>
                </a:solidFill>
              </a:rPr>
              <a:t>on the robot arm or as a stationary unit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Axis locking function available </a:t>
            </a:r>
            <a:r>
              <a:rPr lang="de-DE" sz="1200">
                <a:solidFill>
                  <a:srgbClr val="003D6A"/>
                </a:solidFill>
              </a:rPr>
              <a:t>to restrict the compensation path on the X-axis.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Technical data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1193311"/>
                <a:gridCol xmlns:rel="http://schemas.openxmlformats.org/package/2006/relationships" xmlns:f="http://www.f.com" w="1193311"/>
                <a:gridCol xmlns:rel="http://schemas.openxmlformats.org/package/2006/relationships" xmlns:f="http://www.f.com" w="1193311"/>
                <a:gridCol xmlns:rel="http://schemas.openxmlformats.org/package/2006/relationships" xmlns:f="http://www.f.com" w="1193311"/>
                <a:gridCol xmlns:rel="http://schemas.openxmlformats.org/package/2006/relationships" xmlns:f="http://www.f.com" w="1193311"/>
                <a:gridCol xmlns:rel="http://schemas.openxmlformats.org/package/2006/relationships" xmlns:f="http://www.f.com" w="1193311"/>
                <a:gridCol xmlns:rel="http://schemas.openxmlformats.org/package/2006/relationships" xmlns:f="http://www.f.com" w="1193311"/>
              </a:tblGrid>
              <a:tr xmlns:rel="http://schemas.openxmlformats.org/package/2006/relationships" xmlns:f="http://www.f.com" h="253080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Technical data overview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Size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Power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compensation X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compensation Y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Recommended compensation path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Idle speed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[W]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[1/min]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65000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1.11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30000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1.15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5.5 .. 7.5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0 .. 7.5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2.8 .. 3.8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40000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1.13 .. 1.15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25000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40000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4.53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