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Bearbeiten I Entgratspindel I FDB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FDB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60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60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56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FDB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Entgratspindel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Entgratspindel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Flexibles und robotergeführtes Entgraten von unterschiedlichsten Werkstückkonturen.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65.000 min-1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Nachgiebige Entgratspindel für den Einsatz am Roboter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Nachgiebig. Robust.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Lagerstelle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Ringzylinder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Pneumatikspindel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Luftanschluss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Luftanschluss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Antrieb der Einheit erfolgt über eine pneumatische Spindel mit einer baugrößenabhängigen Drehzahl. Um auch Toleranzen der Bearbeitungskontur ausgleichen zu können, ist die Spindel pendelnd gelagert.</a:t>
            </a:r>
          </a:p>
          <a:p>
            <a:r>
              <a:rPr lang="de-DE" sz="900">
                <a:solidFill>
                  <a:srgbClr val="003D6A"/>
                </a:solidFill>
              </a:rPr>
              <a:t>Die Kraft (Steifigkeit), die zum Bewegen (Pendeln) der Spindel benötigt wird, wird über einen zweiten Luftanschluss geregelt. Je nach Druck wirkt so eine Kraft an der Fräserschnittfläche.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Nachgiebige Hochfrequenz-Spindel </a:t>
            </a:r>
            <a:r>
              <a:rPr lang="de-DE" sz="1200">
                <a:solidFill>
                  <a:srgbClr val="003D6A"/>
                </a:solidFill>
              </a:rPr>
              <a:t>für maximale Flexibilität beim Entgraten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Einstellbare Steifigkeit der Frässpindel mittels Druckluft </a:t>
            </a:r>
            <a:r>
              <a:rPr lang="de-DE" sz="1200">
                <a:solidFill>
                  <a:srgbClr val="003D6A"/>
                </a:solidFill>
              </a:rPr>
              <a:t>für saubere Entgratkanten in jeder Einbaulage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Drehzahlen </a:t>
            </a:r>
            <a:r>
              <a:rPr lang="de-DE" sz="1200">
                <a:solidFill>
                  <a:srgbClr val="003D6A"/>
                </a:solidFill>
              </a:rPr>
              <a:t>für große Vorschubgeschwindigkeiten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Flexibler Einsatz </a:t>
            </a:r>
            <a:r>
              <a:rPr lang="de-DE" sz="1200">
                <a:solidFill>
                  <a:srgbClr val="003D6A"/>
                </a:solidFill>
              </a:rPr>
              <a:t>am Roboterarm oder als stationäre Einheit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Achsensperrfunktion vorhanden </a:t>
            </a:r>
            <a:r>
              <a:rPr lang="de-DE" sz="1200">
                <a:solidFill>
                  <a:srgbClr val="003D6A"/>
                </a:solidFill>
              </a:rPr>
              <a:t>um den Ausgleichsweg auf die X-Achse zu beschränken.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Leistung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Ausgleichsweg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Ausgleichsweg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Empfohlener Ausgleichsweg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Leerlaufdrehzahl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2.8 .. 3.8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1.13 .. 1.15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