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Changing I Compact change system I CWS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CWS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552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55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55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CWS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Compact change 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Compact change 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Compact, manual change system with integrated air feed-throughs for the most important SCHUNK gripping and compensation modules.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Compact. Flat. Productive.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Clamping jaw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Air feed-through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 spindle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The compact change system (CWS) consists of a change head (CWK) and a change adapter (CWA). A form-fit connection is established between the CWK and the CWA with two clamping jaws connected via a threaded spindle. The gripper is safely supplied with pneumatic power by up to four integrated pneumatic feed-throughs.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productivity </a:t>
            </a:r>
            <a:r>
              <a:rPr lang="de-DE" sz="1200">
                <a:solidFill>
                  <a:srgbClr val="003D6A"/>
                </a:solidFill>
              </a:rPr>
              <a:t>through fast manual gripper change, especially with small and medium-sized lot sizes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Flat and weight-optimized </a:t>
            </a:r>
            <a:r>
              <a:rPr lang="de-DE" sz="1200">
                <a:solidFill>
                  <a:srgbClr val="003D6A"/>
                </a:solidFill>
              </a:rPr>
              <a:t>through direct assembly of the gripper onto the change system without adapter plate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Series with five unit sizes </a:t>
            </a:r>
            <a:r>
              <a:rPr lang="de-DE" sz="1200">
                <a:solidFill>
                  <a:srgbClr val="003D6A"/>
                </a:solidFill>
              </a:rPr>
              <a:t>for optimal size selection and a broad application range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pneumatic feed-through </a:t>
            </a:r>
            <a:r>
              <a:rPr lang="de-DE" sz="1200">
                <a:solidFill>
                  <a:srgbClr val="003D6A"/>
                </a:solidFill>
              </a:rPr>
              <a:t>for safe energy supply of grippers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 mounting pattern </a:t>
            </a:r>
            <a:r>
              <a:rPr lang="de-DE" sz="1200">
                <a:solidFill>
                  <a:srgbClr val="003D6A"/>
                </a:solidFill>
              </a:rPr>
              <a:t>for easy assembly to most types of robots without needing additional adapter plates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</a:tblGrid>
              <a:tr xmlns:rel="http://schemas.openxmlformats.org/package/2006/relationships" xmlns:f="http://www.f.com" h="2530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handling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0.02 .. 0.05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0.032 .. 0.075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0.045 .. 0.115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0.07 .. 0.185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0.125 .. 0.32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