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Wechseln I Kompakt-Wechselsystem I CWS</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CWS</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05524.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0552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055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CWS</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Kompakt-Wechselsystem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Kompakt-Wechselsystem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
            </a:r>
            <a:endParaRPr lang="de-DE" sz="1013" b="1">
              <a:solidFill>
                <a:srgbClr val="003D6A"/>
              </a:solidFill>
            </a:endParaRPr>
          </a:p>
          <a:p>
            <a:endParaRPr lang="de-DE" sz="1013" b="1">
              <a:solidFill>
                <a:srgbClr val="00446B"/>
              </a:solidFill>
            </a:endParaRPr>
          </a:p>
          <a:p>
            <a:r>
              <a:rPr lang="de-DE" sz="1013" b="1">
                <a:solidFill>
                  <a:srgbClr val="00446B"/>
                </a:solidFill>
              </a:rPr>
              <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Kompaktes, manuelles Wechselsystem mit integrierten Luftdurchführungen für die wichtigsten SCHUNK Greif-und Ausgleichsmodule</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Kompakt. Flach. Produktiv.</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Klemmbacke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Luftdurchführung</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Gehäuse</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Gewindespindel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000">
                <a:solidFill>
                  <a:srgbClr val="003D6A"/>
                </a:solidFill>
              </a:rPr>
              <a:t>Das Kompakt-Wechselsystem (CWS) besteht aus einem Wechselkopf (CWK) und einem Wechseladapter (CWA). Der CWK wird mit dem CWA durch zwei über eine Gewindespindel verbundene Klemmbacken formschlüssig verriegelt. Bis zu vier integrierte pneumatische Durchführungen versorgen den Greifer sicher mit Pneumatik.</a:t>
            </a:r>
          </a:p>
          <a:p>
            <a:r>
              <a:rPr lang="de-DE" sz="1000">
                <a:solidFill>
                  <a:srgbClr val="003D6A"/>
                </a:solidFill>
              </a:rPr>
              <a:t/>
            </a:r>
          </a:p>
          <a:p>
            <a:r>
              <a:rPr lang="de-DE" sz="1000">
                <a:solidFill>
                  <a:srgbClr val="003D6A"/>
                </a:solidFill>
              </a:rPr>
              <a:t/>
            </a:r>
          </a:p>
          <a:p>
            <a:r>
              <a:rPr lang="de-DE" sz="10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Hohe Produktiviät </a:t>
            </a:r>
            <a:r>
              <a:rPr lang="de-DE" sz="1200">
                <a:solidFill>
                  <a:srgbClr val="003D6A"/>
                </a:solidFill>
              </a:rPr>
              <a:t>durch schnellen manuellen Greiferwechsel, vor allem bei kleinen und mittleren Losgrößen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Flach und gewichtsoptimiert </a:t>
            </a:r>
            <a:r>
              <a:rPr lang="de-DE" sz="1200">
                <a:solidFill>
                  <a:srgbClr val="003D6A"/>
                </a:solidFill>
              </a:rPr>
              <a:t>durch direkte Montage der Greifer an das Wechselsystem ohne Adapterplatte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Baureihe mit fünf Baugrößen </a:t>
            </a:r>
            <a:r>
              <a:rPr lang="de-DE" sz="1200">
                <a:solidFill>
                  <a:srgbClr val="003D6A"/>
                </a:solidFill>
              </a:rPr>
              <a:t>für die optimale Größenauswahl und ein breites Anwendungsspektrum</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Integrierte Pneumatikdurchführung </a:t>
            </a:r>
            <a:r>
              <a:rPr lang="de-DE" sz="1200">
                <a:solidFill>
                  <a:srgbClr val="003D6A"/>
                </a:solidFill>
              </a:rPr>
              <a:t>zur sicheren Energieversorgung der Greifer</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ISO-Flanschbild </a:t>
            </a:r>
            <a:r>
              <a:rPr lang="de-DE" sz="1200">
                <a:solidFill>
                  <a:srgbClr val="003D6A"/>
                </a:solidFill>
              </a:rPr>
              <a:t>für die einfache Montage an die meisten Robotertypen ohne zusätzliche Adapterplatten</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2784392"/>
                <a:gridCol xmlns:rel="http://schemas.openxmlformats.org/package/2006/relationships" xmlns:f="http://www.f.com" w="2784392"/>
                <a:gridCol xmlns:rel="http://schemas.openxmlformats.org/package/2006/relationships" xmlns:f="http://www.f.com" w="2784392"/>
              </a:tblGrid>
              <a:tr xmlns:rel="http://schemas.openxmlformats.org/package/2006/relationships" xmlns:f="http://www.f.com" h="253080">
                <a:tc gridSpan="3">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Empfohlenes Handlinggewicht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Eigenmasse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0.02 .. 0.05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0.032 .. 0.075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0.045 .. 0.115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0.07 .. 0.185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28</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0.125 .. 0.32</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