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Feeding through I Stationary rotary feed-through I DDF-SE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DDF-SE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3857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385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38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DDF-SE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Stationary rotary feed-through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Stationary rotary feed-through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For feeding through electric signals and pneumatics for use on robots even when they are endlessly rotating.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Robust. Reliable. Flexible.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Air feed-through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Center bore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Slip ring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Ball bearings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Steel shaft with keyway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900">
                <a:solidFill>
                  <a:srgbClr val="003D6A"/>
                </a:solidFill>
              </a:rPr>
              <a:t>The DDF-SE allows rotary movements of your tool of more than 360° without hoses and cables twisting around the axis. Integrated slip ring contacts supply the tool with energy, even at higher speeds (500 RPM).</a:t>
            </a:r>
          </a:p>
          <a:p>
            <a:r>
              <a:rPr lang="de-DE" sz="900">
                <a:solidFill>
                  <a:srgbClr val="003D6A"/>
                </a:solidFill>
              </a:rPr>
              <a:t>Electrics and up to six pneumatic lines are fed through. The drive motor is flange-mounted with a standard shaft end with keyway. In order to minimize the axial offset between the motor and DDF-SE, a coupling should be provided.</a:t>
            </a:r>
          </a:p>
          <a:p>
            <a:r>
              <a:rPr lang="de-DE" sz="900">
                <a:solidFill>
                  <a:srgbClr val="003D6A"/>
                </a:solidFill>
              </a:rPr>
              <a:t/>
            </a:r>
          </a:p>
          <a:p>
            <a:r>
              <a:rPr lang="de-DE" sz="9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Combined air and electric feed-through </a:t>
            </a:r>
            <a:r>
              <a:rPr lang="de-DE" sz="1200">
                <a:solidFill>
                  <a:srgbClr val="003D6A"/>
                </a:solidFill>
              </a:rPr>
              <a:t>for extensive supply to your gripper system/tool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Standardized shaft end </a:t>
            </a:r>
            <a:r>
              <a:rPr lang="de-DE" sz="1200">
                <a:solidFill>
                  <a:srgbClr val="003D6A"/>
                </a:solidFill>
              </a:rPr>
              <a:t>for easy gear assembly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Revolutions up to 500 RPM </a:t>
            </a:r>
            <a:r>
              <a:rPr lang="de-DE" sz="1200">
                <a:solidFill>
                  <a:srgbClr val="003D6A"/>
                </a:solidFill>
              </a:rPr>
              <a:t>ensures a reliable supply of pneumatic and electrical power for your gripping system, even with fast rotations of up to 500 RPM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Center bore available </a:t>
            </a:r>
            <a:r>
              <a:rPr lang="de-DE" sz="1200">
                <a:solidFill>
                  <a:srgbClr val="003D6A"/>
                </a:solidFill>
              </a:rPr>
              <a:t>for simple feeding through of cables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928130"/>
                <a:gridCol xmlns:rel="http://schemas.openxmlformats.org/package/2006/relationships" xmlns:f="http://www.f.com" w="928130"/>
                <a:gridCol xmlns:rel="http://schemas.openxmlformats.org/package/2006/relationships" xmlns:f="http://www.f.com" w="928130"/>
                <a:gridCol xmlns:rel="http://schemas.openxmlformats.org/package/2006/relationships" xmlns:f="http://www.f.com" w="928130"/>
                <a:gridCol xmlns:rel="http://schemas.openxmlformats.org/package/2006/relationships" xmlns:f="http://www.f.com" w="928130"/>
                <a:gridCol xmlns:rel="http://schemas.openxmlformats.org/package/2006/relationships" xmlns:f="http://www.f.com" w="928130"/>
                <a:gridCol xmlns:rel="http://schemas.openxmlformats.org/package/2006/relationships" xmlns:f="http://www.f.com" w="928130"/>
                <a:gridCol xmlns:rel="http://schemas.openxmlformats.org/package/2006/relationships" xmlns:f="http://www.f.com" w="928130"/>
                <a:gridCol xmlns:rel="http://schemas.openxmlformats.org/package/2006/relationships" xmlns:f="http://www.f.com" w="928130"/>
              </a:tblGrid>
              <a:tr xmlns:rel="http://schemas.openxmlformats.org/package/2006/relationships" xmlns:f="http://www.f.com" h="253080">
                <a:tc gridSpan="9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drive speed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Continuous torque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Starting torque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Angle of rotation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No. of fluid feed-throughs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pressure per connection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Number of electrical feed-throughs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[1/min]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[bar]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