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Durchführen I Stationäre Drehdurchführung I DDF-SE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DDF-SE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03857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0385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0384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Produktpräsentation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DDF-SE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Stationäre Drehdurchführung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Stationäre Drehdurchführung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/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/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Zur Durchführung von elektrischen Signalen und Pneumatik für den stationären Einsatz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Robust. Zuverlässig. Flexibel.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Funktionsprinzip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Luftdurchführung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Mittenbohrung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Schleifring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Kugellager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Stahlwelle mit Passfedernut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800">
                <a:solidFill>
                  <a:srgbClr val="003D6A"/>
                </a:solidFill>
              </a:rPr>
              <a:t>Die DDF-SE ermöglicht Drehbewegungen Ihres Werkzeugs um mehr als 360°, ohne dass sich Schläuche und Kabel um die Achse wickeln. Integrierte Schleifringkontakte versorgen das Werkzeug auch bei höheren Drehzahlen (500 1/min) mit Energie.</a:t>
            </a:r>
          </a:p>
          <a:p>
            <a:r>
              <a:rPr lang="de-DE" sz="800">
                <a:solidFill>
                  <a:srgbClr val="003D6A"/>
                </a:solidFill>
              </a:rPr>
              <a:t>Neben der Elektrik werden bis zu sechs pneumatische Leitungen durchgeführt. Der Antriebsmotor wird über ein genormtes Wellenende mit Passfedernut angeflanscht. Um den Achsversatz zwischen Motor und DDF-SE zu minimieren, sollte eine Kupplung vorgesehen werden.</a:t>
            </a:r>
          </a:p>
          <a:p>
            <a:r>
              <a:rPr lang="de-DE" sz="800">
                <a:solidFill>
                  <a:srgbClr val="003D6A"/>
                </a:solidFill>
              </a:rPr>
              <a:t/>
            </a:r>
          </a:p>
          <a:p>
            <a:r>
              <a:rPr lang="de-DE" sz="8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Funktionsbeschreibung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Vorteile – Ihr Nutzen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Kombinierte Pneumatik- und Elektrodurchführung </a:t>
            </a:r>
            <a:r>
              <a:rPr lang="de-DE" sz="1200">
                <a:solidFill>
                  <a:srgbClr val="003D6A"/>
                </a:solidFill>
              </a:rPr>
              <a:t>zur umfassenden Versorgung Ihres Greifsystems/Werkzeugs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Genormtes Wellenende </a:t>
            </a:r>
            <a:r>
              <a:rPr lang="de-DE" sz="1200">
                <a:solidFill>
                  <a:srgbClr val="003D6A"/>
                </a:solidFill>
              </a:rPr>
              <a:t>zur einfachen Montage von Getrieben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Umdrehungen bis zu 500 1/min </a:t>
            </a:r>
            <a:r>
              <a:rPr lang="de-DE" sz="1200">
                <a:solidFill>
                  <a:srgbClr val="003D6A"/>
                </a:solidFill>
              </a:rPr>
              <a:t>auch bei schnellen endlosen Rotationsbewegungen bis zu 500 1/min wird Ihr Greiftsystem zuverlässig mit Pneumatik und Elektrik versorgt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Mittelbohrung vorhanden </a:t>
            </a:r>
            <a:r>
              <a:rPr lang="de-DE" sz="1200">
                <a:solidFill>
                  <a:srgbClr val="003D6A"/>
                </a:solidFill>
              </a:rPr>
              <a:t>zum einfachen Durchführen von Kabel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Technische Daten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928130"/>
                <a:gridCol xmlns:rel="http://schemas.openxmlformats.org/package/2006/relationships" xmlns:f="http://www.f.com" w="928130"/>
                <a:gridCol xmlns:rel="http://schemas.openxmlformats.org/package/2006/relationships" xmlns:f="http://www.f.com" w="928130"/>
                <a:gridCol xmlns:rel="http://schemas.openxmlformats.org/package/2006/relationships" xmlns:f="http://www.f.com" w="928130"/>
                <a:gridCol xmlns:rel="http://schemas.openxmlformats.org/package/2006/relationships" xmlns:f="http://www.f.com" w="928130"/>
                <a:gridCol xmlns:rel="http://schemas.openxmlformats.org/package/2006/relationships" xmlns:f="http://www.f.com" w="928130"/>
                <a:gridCol xmlns:rel="http://schemas.openxmlformats.org/package/2006/relationships" xmlns:f="http://www.f.com" w="928130"/>
                <a:gridCol xmlns:rel="http://schemas.openxmlformats.org/package/2006/relationships" xmlns:f="http://www.f.com" w="928130"/>
                <a:gridCol xmlns:rel="http://schemas.openxmlformats.org/package/2006/relationships" xmlns:f="http://www.f.com" w="928130"/>
              </a:tblGrid>
              <a:tr xmlns:rel="http://schemas.openxmlformats.org/package/2006/relationships" xmlns:f="http://www.f.com" h="253080">
                <a:tc gridSpan="9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Technische Daten Übersicht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Baugröße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Antriebsdrehzahl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Dauerdrehmoment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Losdrehmoment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Drehwinkel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Anzahl Fluiddurchführungen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Druck pro Anschluss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Anzahl Elektrodurchführungen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Eigenmasse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[1/min]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[bar]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360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3.3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360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