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Compensating I Compensation unit XY I AGE-XY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AGE-XY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94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9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AGE-XY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Compensation unit XY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Compensation unit XY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first precise compensation unit with position memory can be used in the assembly and handling area.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4 mm compensation stroke in XY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Compensation unit with X-Y lateral compliance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Smooth.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Monitoring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Direct assembly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Position memory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Compensation body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compensation unit AGE-XY allows the release of the linear movement in the X- and Y-axis by robots or handling units. After the compensation process, the workpiece can be centrically aligned again.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Centrical locking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easy assembly to most types of robots without needing additional adapter plates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sliding guide </a:t>
            </a:r>
            <a:r>
              <a:rPr lang="de-DE" sz="1200">
                <a:solidFill>
                  <a:srgbClr val="003D6A"/>
                </a:solidFill>
              </a:rPr>
              <a:t>for high moment load at minimum space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Centrical locking </a:t>
            </a:r>
            <a:r>
              <a:rPr lang="de-DE" sz="1200">
                <a:solidFill>
                  <a:srgbClr val="003D6A"/>
                </a:solidFill>
              </a:rPr>
              <a:t>for centering the unit in a defined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position storage </a:t>
            </a:r>
            <a:r>
              <a:rPr lang="de-DE" sz="1200">
                <a:solidFill>
                  <a:srgbClr val="003D6A"/>
                </a:solidFill>
              </a:rPr>
              <a:t>for eccentric locking in a deflected 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 XY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Deflection rotatory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weight, vertical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weight, horizontal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0.46 .. 0.47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0.83 .. 0.85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1.49 .. 1.5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