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Ausgleichen I Ausgleichseinheit XY I AGE-XY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AGE-XY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94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9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AGE-XY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Ausgleichseinheit XY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Ausgleichseinheit XY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erste präzise Ausgleichseinheit mit Positionsspeicher einsetzbar im Montage- und Handlingbereich.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4 mm Ausgleichshub in XY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Ausgleichseinheit mit XY-Kompensation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Leichtgängig.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Abfrage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Direktmontage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Positionsspeicher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Ausgleichskörper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Ausgleichseinheit AGE-XY ermöglicht ein Freischalten der Linearbewegung in der XY-Achse von Robotern oder Handlinggeräten. Im Anschluss an den Ausgleichsvorgang kann das Werkstück wieder zentrisch ausgerichtet werden.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Zentrische Verriegelung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ISO-Flanschbild </a:t>
            </a:r>
            <a:r>
              <a:rPr lang="de-DE" sz="1200">
                <a:solidFill>
                  <a:srgbClr val="003D6A"/>
                </a:solidFill>
              </a:rPr>
              <a:t>für die einfache Montage an die meisten Robotertypen ohne zusätzliche Adapterplatten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Gleitführung </a:t>
            </a:r>
            <a:r>
              <a:rPr lang="de-DE" sz="1200">
                <a:solidFill>
                  <a:srgbClr val="003D6A"/>
                </a:solidFill>
              </a:rPr>
              <a:t>für hohe Momentenbelastung bei minimalem Bauraum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Zentrische Verriegelung </a:t>
            </a:r>
            <a:r>
              <a:rPr lang="de-DE" sz="1200">
                <a:solidFill>
                  <a:srgbClr val="003D6A"/>
                </a:solidFill>
              </a:rPr>
              <a:t>für das Zentrieren der Einheit in definierte Lage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Pneumatischer Positionsspeicher </a:t>
            </a:r>
            <a:r>
              <a:rPr lang="de-DE" sz="1200">
                <a:solidFill>
                  <a:srgbClr val="003D6A"/>
                </a:solidFill>
              </a:rPr>
              <a:t>für eine exzentrische Verriegelung in ausgelenkter 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Ausgleichsweg XY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rotatorisch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Handlinggewicht vertikal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Handlinggewicht horizontal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Verriegelungskraft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0.46 .. 0.47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0.83 .. 0.85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1.49 .. 1.5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