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Compensating I Compensation unit XYZ I AGE-S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90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9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9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Compensation unit XYZ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Compensation unit XYZ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For the medium and heavy load range with compensation options in X, Y and Z direction.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12 mm compensation path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Compensation unit compensating in XY- and Z-direction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Precise.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Monitoring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Direct assembly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Position memory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Compensation body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compensation unit AGE-S extends the AGE series (AGE-XY/AGE-Z/AGE-F) for the medium and heavy load range, and provides perfect compensation in all automation tasks. Robust and high-precision linear guidances with excellent guiding stability permit maximum handling weights at maximum compensation paths.</a:t>
            </a:r>
          </a:p>
          <a:p>
            <a:r>
              <a:rPr lang="de-DE" sz="900">
                <a:solidFill>
                  <a:srgbClr val="003D6A"/>
                </a:solidFill>
              </a:rPr>
              <a:t>During handling in XY- as well as Z-direction, the unit can be made rigid using the integrated pneumatic lock and eccentrically locked using the position memory in XY-direction.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Centrical locking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easy assembly to most types of robots without needing additional adapter plates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Three compensation directions in one unit </a:t>
            </a:r>
            <a:r>
              <a:rPr lang="de-DE" sz="1200">
                <a:solidFill>
                  <a:srgbClr val="003D6A"/>
                </a:solidFill>
              </a:rPr>
              <a:t>compact design for minimum installation height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Centrical locking </a:t>
            </a:r>
            <a:r>
              <a:rPr lang="de-DE" sz="1200">
                <a:solidFill>
                  <a:srgbClr val="003D6A"/>
                </a:solidFill>
              </a:rPr>
              <a:t>for fixing the unit rigidly in a defined, centric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position storage </a:t>
            </a:r>
            <a:r>
              <a:rPr lang="de-DE" sz="1200">
                <a:solidFill>
                  <a:srgbClr val="003D6A"/>
                </a:solidFill>
              </a:rPr>
              <a:t>for eccentric locking in a deflected 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 XY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weight, vertical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weight, horizontal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5.3 .. 7.4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10.5 .. 14.5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21 .. 29.5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