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Compensating I Compensation unit AGE-F I AGE-F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AGE-F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93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9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9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AGE-F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Compensation unit AGE-F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Compensation unit AGE-F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With adjustable spring reset and compensation stroke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32 kg handling weight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Compensation unit with X-Y lateral compliance and integrated spring return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Flat. Flexible. Compact.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Slot for magnetic switch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Spring-actuated reset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Linear guide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compensation unit AGE-F enables the activation of the linear movement in the X and Y axis of the robots or handling units. For example, this allows axis offset of workpieces to be compensated and centrically aligned again.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Spring reset in three different spring strengths. </a:t>
            </a:r>
            <a:r>
              <a:rPr lang="de-DE" sz="1200">
                <a:solidFill>
                  <a:srgbClr val="003D6A"/>
                </a:solidFill>
              </a:rPr>
              <a:t>for a defined, centric position at a repeat accuracy of 0.02 mm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Direct assembly of grippers </a:t>
            </a:r>
            <a:r>
              <a:rPr lang="de-DE" sz="1200">
                <a:solidFill>
                  <a:srgbClr val="003D6A"/>
                </a:solidFill>
              </a:rPr>
              <a:t>no need for additional adapter plates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Cross roller guides </a:t>
            </a:r>
            <a:r>
              <a:rPr lang="de-DE" sz="1200">
                <a:solidFill>
                  <a:srgbClr val="003D6A"/>
                </a:solidFill>
              </a:rPr>
              <a:t>for smooth compensation at low compensation forces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Adjustable compensation stroke </a:t>
            </a:r>
            <a:r>
              <a:rPr lang="de-DE" sz="1200">
                <a:solidFill>
                  <a:srgbClr val="003D6A"/>
                </a:solidFill>
              </a:rPr>
              <a:t>for minimizing interfering contours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</a:tblGrid>
              <a:tr xmlns:rel="http://schemas.openxmlformats.org/package/2006/relationships" xmlns:f="http://www.f.com" h="2530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Compensation XY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