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Ausgleichen I Ausgleichseinheit AGE-F I AGE-F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AGE-F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936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9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90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AGE-F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Ausgleichseinheit AGE-F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Ausgleichseinheit AGE-F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Mit einstellbarer Federrückstellung und Ausgleichshub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32 kg Handlingsgewicht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Ausgleichseinheit mit XY-Kompensation und integrierter Federrückstellung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Flach. Flexibel. Kompakt.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Nut für Magnetschalter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Federbetätigte Rückstellung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Linearführung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Ausgleichseinheit AGE-F ermöglicht ein Freischalten der Linearbewegung in der X- und Y-Achse von Robotern oder Handlinggeräten. So können Achsversatz von Werkstücken ausgeglichen und wieder zentrisch ausgerichtet werden.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Federrückstellung in drei Federstärken </a:t>
            </a:r>
            <a:r>
              <a:rPr lang="de-DE" sz="1200">
                <a:solidFill>
                  <a:srgbClr val="003D6A"/>
                </a:solidFill>
              </a:rPr>
              <a:t>für eine definierte zentrische Lage mit einer Wiederholgenauigkeit von 0,02 mm.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Direktmontage von Greifern </a:t>
            </a:r>
            <a:r>
              <a:rPr lang="de-DE" sz="1200">
                <a:solidFill>
                  <a:srgbClr val="003D6A"/>
                </a:solidFill>
              </a:rPr>
              <a:t>dadurch keine zusätzlichen Adapterplatten erforderlich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Kreuzrollenführungen </a:t>
            </a:r>
            <a:r>
              <a:rPr lang="de-DE" sz="1200">
                <a:solidFill>
                  <a:srgbClr val="003D6A"/>
                </a:solidFill>
              </a:rPr>
              <a:t>für leichtgängiges Ausgleichen bei kleinen Ausgleichskräften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Einstellbarer Ausgleichshub </a:t>
            </a:r>
            <a:r>
              <a:rPr lang="de-DE" sz="1200">
                <a:solidFill>
                  <a:srgbClr val="003D6A"/>
                </a:solidFill>
              </a:rPr>
              <a:t>zur Minimierung der Störkontour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784392"/>
                <a:gridCol xmlns:rel="http://schemas.openxmlformats.org/package/2006/relationships" xmlns:f="http://www.f.com" w="2784392"/>
                <a:gridCol xmlns:rel="http://schemas.openxmlformats.org/package/2006/relationships" xmlns:f="http://www.f.com" w="2784392"/>
              </a:tblGrid>
              <a:tr xmlns:rel="http://schemas.openxmlformats.org/package/2006/relationships" xmlns:f="http://www.f.com" h="25308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Ausgleichsweg XY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0.123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