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Vane swivel unit I SFL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SFL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8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8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SFL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Vane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Vane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Miniature vane swivel unit for light swiveling tasks up to 180°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Flexible. Freely adjustable swivel angle.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Fine adjustment of the angle of rotation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Rotary table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Pre-adjustment of rotating angle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damping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Vane swivel unit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drive is pneumatic and based on the rotor principle.</a:t>
            </a:r>
          </a:p>
          <a:p>
            <a:r>
              <a:rPr lang="de-DE" sz="1100">
                <a:solidFill>
                  <a:srgbClr val="003D6A"/>
                </a:solidFill>
              </a:rPr>
              <a:t>The complete module can be supplied via a central, base-side connection using the direct connection.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design </a:t>
            </a:r>
            <a:r>
              <a:rPr lang="de-DE" sz="1200">
                <a:solidFill>
                  <a:srgbClr val="003D6A"/>
                </a:solidFill>
              </a:rPr>
              <a:t>due to the almost cube shaped design several modules can be mounted in parallel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adjustment of the swivel angle from 0 -180° </a:t>
            </a:r>
            <a:r>
              <a:rPr lang="de-DE" sz="1200">
                <a:solidFill>
                  <a:srgbClr val="003D6A"/>
                </a:solidFill>
              </a:rPr>
              <a:t>this results in a versatile range of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Fine adjustment of the angle of rotation </a:t>
            </a:r>
            <a:r>
              <a:rPr lang="de-DE" sz="1200">
                <a:solidFill>
                  <a:srgbClr val="003D6A"/>
                </a:solidFill>
              </a:rPr>
              <a:t>for sensitive adjustment of end positions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Powerful </a:t>
            </a:r>
            <a:r>
              <a:rPr lang="de-DE" sz="1200">
                <a:solidFill>
                  <a:srgbClr val="003D6A"/>
                </a:solidFill>
              </a:rPr>
              <a:t>for even greater masses and inertias due to the variant with hydraulic shock absorbers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life time and excellent synchronization </a:t>
            </a:r>
            <a:r>
              <a:rPr lang="de-DE" sz="1200">
                <a:solidFill>
                  <a:srgbClr val="003D6A"/>
                </a:solidFill>
              </a:rPr>
              <a:t>due to machining of the running surfaces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