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Schwenkflügel I SFL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SFL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8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8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SFL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Schwenkflügel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Schwenkflügel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Miniaturschwenkflügel für leichte Schwenkaufgaben bis 180°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600" b="1">
                <a:solidFill>
                  <a:schemeClr val="bg1"/>
                </a:solidFill>
              </a:rPr>
              <a:t>Flexibel. Frei einstellbarer Schwenkwinkel.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Drehwinkelfeineinstellung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Drehteller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Drehwinkelvoreinstellung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Endlagendämpfung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Schwenkflügel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Antrieb erfolgt pneumatisch über das Schwenkflügelprinzip.</a:t>
            </a:r>
          </a:p>
          <a:p>
            <a:r>
              <a:rPr lang="de-DE" sz="1100">
                <a:solidFill>
                  <a:srgbClr val="003D6A"/>
                </a:solidFill>
              </a:rPr>
              <a:t>Mittels des Direktanschlusses kann das komplette Modul über einen zentralen, bodenseitigen Anschluss versorgt werden.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Bauweise </a:t>
            </a:r>
            <a:r>
              <a:rPr lang="de-DE" sz="1200">
                <a:solidFill>
                  <a:srgbClr val="003D6A"/>
                </a:solidFill>
              </a:rPr>
              <a:t>durch den annähernd würfelförmigen Aufbau ist der Anbau mehrerer Module nebeneinander möglich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Einstellung des Schwenkwinkels von 0–180° </a:t>
            </a:r>
            <a:r>
              <a:rPr lang="de-DE" sz="1200">
                <a:solidFill>
                  <a:srgbClr val="003D6A"/>
                </a:solidFill>
              </a:rPr>
              <a:t>somit ergibt sich ein vielseitiges Anwendungsspektrum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Drehwinkelfeineinstellung </a:t>
            </a:r>
            <a:r>
              <a:rPr lang="de-DE" sz="1200">
                <a:solidFill>
                  <a:srgbClr val="003D6A"/>
                </a:solidFill>
              </a:rPr>
              <a:t>zur sensiblen Einstellung der Endlagen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Leistungsfähig </a:t>
            </a:r>
            <a:r>
              <a:rPr lang="de-DE" sz="1200">
                <a:solidFill>
                  <a:srgbClr val="003D6A"/>
                </a:solidFill>
              </a:rPr>
              <a:t>für noch höhere Massen und Trägheiten durch die Variante mit hydraulischen Stoßdämpfern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Lebensdauer und sehr gutes Gleichlaufverhalten </a:t>
            </a:r>
            <a:r>
              <a:rPr lang="de-DE" sz="1200">
                <a:solidFill>
                  <a:srgbClr val="003D6A"/>
                </a:solidFill>
              </a:rPr>
              <a:t>durch spanende Bearbeitung der Laufflächen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