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 finger I Swivel finger I GFS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GFS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74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7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7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GFS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Swivel finger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Swivel finger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Rotary finger for turning workpieces that are held by a gripper or can also be used as a special swivel unit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Productive. Flexible.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Rotary flange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piston, subjected to compressed air on both sides, moves in a straight line. With its serrations, it turns the first gear. The rotary movement is transferred to the output flange by means of further gears.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hydraulic end position dampers </a:t>
            </a:r>
            <a:r>
              <a:rPr lang="de-DE" sz="1200">
                <a:solidFill>
                  <a:srgbClr val="003D6A"/>
                </a:solidFill>
              </a:rPr>
              <a:t>for fast swiveling cycles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scope-free end positions </a:t>
            </a:r>
            <a:r>
              <a:rPr lang="de-DE" sz="1200">
                <a:solidFill>
                  <a:srgbClr val="003D6A"/>
                </a:solidFill>
              </a:rPr>
              <a:t>for highest positioning accuracy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Counter-bearing without drive or damping </a:t>
            </a:r>
            <a:r>
              <a:rPr lang="de-DE" sz="1200">
                <a:solidFill>
                  <a:srgbClr val="003D6A"/>
                </a:solidFill>
              </a:rPr>
              <a:t>as a cost-efficient version of the second bearing 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0.55 .. 0.69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