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Schwenkfinger I Schwenkfinger I GFS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GFS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74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7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7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GFS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Schwenkfinger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Schwenkfinger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Schwenkfinger zum Drehen von Werkstücken, die z. B. durch einen Greifer gegriffen werden oder auch als besondere Schwenkeinheit einsetzbar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Produktiv. Flexibel. Kompakt.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Dämpfung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Drehflansch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Zentrier- und Befestigungsmöglichkeiten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beidseitig beaufschlagte Kolben bewegt sich geradlinig. Über seine angebrachte Verzahnung kann er das erste Zahnrad drehen. Über weitere Zahnräder wird die Drehbewegung auf den Abtriebsflansch übertragen.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Integrierte hydraulische Endlagendämpfung </a:t>
            </a:r>
            <a:r>
              <a:rPr lang="de-DE" sz="1200">
                <a:solidFill>
                  <a:srgbClr val="003D6A"/>
                </a:solidFill>
              </a:rPr>
              <a:t>für schnelle Schwenkzyklen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Spielfreie Endlagen </a:t>
            </a:r>
            <a:r>
              <a:rPr lang="de-DE" sz="1200">
                <a:solidFill>
                  <a:srgbClr val="003D6A"/>
                </a:solidFill>
              </a:rPr>
              <a:t>für höchste Positioniergenauigkeit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Gegenlager ohne Antrieb und Dämpfung </a:t>
            </a:r>
            <a:r>
              <a:rPr lang="de-DE" sz="1200">
                <a:solidFill>
                  <a:srgbClr val="003D6A"/>
                </a:solidFill>
              </a:rPr>
              <a:t>als preiswerte Ausführung der zweiten Lagerstelle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0.55 .. 0.69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1.25 .. 1.6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2.4 .. 3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