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10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 module I Linear axis I Beta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Beta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Beta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Linear axis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Linear axis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most comprehensive modular system for linear axes.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22 profile sizes are selectable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linear module with optional toothed belt or spindle drive and various guiding options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Flexible. Modular. Compact.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New Beta ZSE variant as a cost-effective standard solution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Defined scope of functions and variants for fast delivery and competitive price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Proven Beta ZSS technology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Available in sizes 60, 80 and 110</a:t>
            </a: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Covering tape made of plastic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Profiled rail guide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Aluminum profile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Toothed belt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Ball screw spindle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slide is driven by a toothed belt or a ball screw spindle and precisely guided by a (double) profiled rail guide. The cover band runs through the slide and covers the drive and guidance. The servomotor is usually connected to the profile via the drive shaft.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Adaptable drive motor </a:t>
            </a:r>
            <a:r>
              <a:rPr lang="de-DE" sz="1200">
                <a:solidFill>
                  <a:srgbClr val="003D6A"/>
                </a:solidFill>
              </a:rPr>
              <a:t>for versatile approach and easy integration into existing control concepts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belt or spindle driven </a:t>
            </a:r>
            <a:r>
              <a:rPr lang="de-DE" sz="1200">
                <a:solidFill>
                  <a:srgbClr val="003D6A"/>
                </a:solidFill>
              </a:rPr>
              <a:t>for the optimum drive for your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Various guide options </a:t>
            </a:r>
            <a:r>
              <a:rPr lang="de-DE" sz="1200">
                <a:solidFill>
                  <a:srgbClr val="003D6A"/>
                </a:solidFill>
              </a:rPr>
              <a:t>for optimal adaption to your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Cost-effective basic version with basic functions </a:t>
            </a:r>
            <a:r>
              <a:rPr lang="de-DE" sz="1200">
                <a:solidFill>
                  <a:srgbClr val="003D6A"/>
                </a:solidFill>
              </a:rPr>
              <a:t>for simple and cost-effective applications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dimensions </a:t>
            </a:r>
            <a:r>
              <a:rPr lang="de-DE" sz="1200">
                <a:solidFill>
                  <a:srgbClr val="003D6A"/>
                </a:solidFill>
              </a:rPr>
              <a:t>for less interfering contours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cover tape  </a:t>
            </a:r>
            <a:r>
              <a:rPr lang="de-DE" sz="1200">
                <a:solidFill>
                  <a:srgbClr val="003D6A"/>
                </a:solidFill>
              </a:rPr>
              <a:t>for versatility and a long tool life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Fixing via T-nuts or slot nut possible </a:t>
            </a:r>
            <a:r>
              <a:rPr lang="de-DE" sz="1200">
                <a:solidFill>
                  <a:srgbClr val="003D6A"/>
                </a:solidFill>
              </a:rPr>
              <a:t>for flexibility in the integration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825951"/>
              </p:ext>
            </p:extLst>
          </p:nvPr>
        </p:nvGraphicFramePr>
        <p:xfrm>
          <a:off x="395412" y="1203598"/>
          <a:ext cx="8353176" cy="3224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088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driving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stroke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acceleration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[m/s²]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500 .. 1000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890 .. 1850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700 .. 1000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860 .. 7710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0689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750 .. 4000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5220 .. 7670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5052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900 .. 2000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3725 .. 7640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2572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1100 .. 4000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5020 .. 7600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5155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1500 .. 4000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5260 .. 7720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05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2000 .. 6000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5120 .. 7520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4873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4000 .. 12000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5120 .. 7520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9951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2500 .. 6000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4920 .. 7540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8891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10000 .. 18000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5010 .. 6920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73829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3500 .. 12000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5030 .. 5500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317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Bildschirmpräsentation (16:9)</PresentationFormat>
  <Paragraphs>90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2021-08-10T09:11:57Z</dcterms:modified>
</cp:coreProperties>
</file>