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Alpha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Alpha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07612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076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0868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Product presentation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Alpha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Flat linear table with spindle drive and double-profiled rail guide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Flat. Loadable. Precise.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Principle of function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Spindle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Profiled rail guide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Aluminum profile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Bellows cover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The slide is driven by a ball screw spindle and precisely guided by a double profiled rail guide. The bellows cover the spindle and the guidance. The servomotor is connected to the profile via the drive shaft.</a:t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Functional description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Advantages – Your benefits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Adaptable drive motor </a:t>
            </a:r>
            <a:r>
              <a:rPr lang="de-DE" sz="1200">
                <a:solidFill>
                  <a:srgbClr val="003D6A"/>
                </a:solidFill>
              </a:rPr>
              <a:t>for versatile approach and easy integration into existing control concepts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Double-profiled rail guide </a:t>
            </a:r>
            <a:r>
              <a:rPr lang="de-DE" sz="1200">
                <a:solidFill>
                  <a:srgbClr val="003D6A"/>
                </a:solidFill>
              </a:rPr>
              <a:t>for very high force and moment loads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Extremely flat design </a:t>
            </a:r>
            <a:r>
              <a:rPr lang="de-DE" sz="1200">
                <a:solidFill>
                  <a:srgbClr val="003D6A"/>
                </a:solidFill>
              </a:rPr>
              <a:t>for minimal interfering contours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Integrated bellows cover </a:t>
            </a:r>
            <a:r>
              <a:rPr lang="de-DE" sz="1200">
                <a:solidFill>
                  <a:srgbClr val="003D6A"/>
                </a:solidFill>
              </a:rPr>
              <a:t>for versatility and a long tool life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Machined stop edge </a:t>
            </a:r>
            <a:r>
              <a:rPr lang="de-DE" sz="1200">
                <a:solidFill>
                  <a:srgbClr val="003D6A"/>
                </a:solidFill>
              </a:rPr>
              <a:t>for precise alignment and fastening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Technical data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2088294"/>
                <a:gridCol xmlns:rel="http://schemas.openxmlformats.org/package/2006/relationships" xmlns:f="http://www.f.com" w="2088294"/>
                <a:gridCol xmlns:rel="http://schemas.openxmlformats.org/package/2006/relationships" xmlns:f="http://www.f.com" w="2088294"/>
                <a:gridCol xmlns:rel="http://schemas.openxmlformats.org/package/2006/relationships" xmlns:f="http://www.f.com" w="2088294"/>
              </a:tblGrid>
              <a:tr xmlns:rel="http://schemas.openxmlformats.org/package/2006/relationships" xmlns:f="http://www.f.com" h="253080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Technical data overview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Size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driving force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stroke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acceleration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[m/s²]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971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6000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1387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12000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2224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18000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2158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