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tags/tag1.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2.xml" ContentType="application/vnd.openxmlformats-officedocument.presentationml.tag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1"/>
  </p:sldMasterIdLst>
  <p:notesMasterIdLst>
    <p:notesMasterId r:id="rId9"/>
  </p:notesMasterIdLst>
  <p:handoutMasterIdLst>
    <p:handoutMasterId r:id="rId10"/>
  </p:handoutMasterIdLst>
  <p:sldIdLst>
    <p:sldId id="279" r:id="rId2"/>
    <p:sldId id="269" r:id="rId3"/>
    <p:sldId id="281" r:id="rId4"/>
    <p:sldId id="262" r:id="rId5"/>
    <p:sldId id="274" r:id="rId6"/>
    <p:sldId id="275" r:id="rId7"/>
    <p:sldId id="283" r:id="rId8"/>
  </p:sldIdLst>
  <p:sldSz cx="9144000" cy="5143500" type="screen16x9"/>
  <p:notesSz cx="6797675" cy="9872663"/>
  <p:defaultText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985" userDrawn="1">
          <p15:clr>
            <a:srgbClr val="A4A3A4"/>
          </p15:clr>
        </p15:guide>
        <p15:guide id="2" pos="3294" userDrawn="1">
          <p15:clr>
            <a:srgbClr val="A4A3A4"/>
          </p15:clr>
        </p15:guide>
        <p15:guide id="3" orient="horz" pos="1382" userDrawn="1">
          <p15:clr>
            <a:srgbClr val="A4A3A4"/>
          </p15:clr>
        </p15:guide>
        <p15:guide id="4" orient="horz" pos="1598" userDrawn="1">
          <p15:clr>
            <a:srgbClr val="A4A3A4"/>
          </p15:clr>
        </p15:guide>
        <p15:guide id="5" pos="5511" userDrawn="1">
          <p15:clr>
            <a:srgbClr val="A4A3A4"/>
          </p15:clr>
        </p15:guide>
        <p15:guide id="6" orient="horz" pos="1722" userDrawn="1">
          <p15:clr>
            <a:srgbClr val="A4A3A4"/>
          </p15:clr>
        </p15:guide>
        <p15:guide id="7" pos="249" userDrawn="1">
          <p15:clr>
            <a:srgbClr val="A4A3A4"/>
          </p15:clr>
        </p15:guide>
        <p15:guide id="8" orient="horz" pos="562" userDrawn="1">
          <p15:clr>
            <a:srgbClr val="A4A3A4"/>
          </p15:clr>
        </p15:guide>
        <p15:guide id="9" orient="horz" pos="2697" userDrawn="1">
          <p15:clr>
            <a:srgbClr val="A4A3A4"/>
          </p15:clr>
        </p15:guide>
        <p15:guide id="10" orient="horz" pos="2845" userDrawn="1">
          <p15:clr>
            <a:srgbClr val="A4A3A4"/>
          </p15:clr>
        </p15:guide>
        <p15:guide id="11" pos="2744" userDrawn="1">
          <p15:clr>
            <a:srgbClr val="A4A3A4"/>
          </p15:clr>
        </p15:guide>
        <p15:guide id="12" pos="288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446B"/>
    <a:srgbClr val="003D6A"/>
    <a:srgbClr val="009EE0"/>
    <a:srgbClr val="007DE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FD0F851-EC5A-4D38-B0AD-8093EC10F338}" styleName="Helle Formatvorlage 1 - Akzent 5">
    <a:wholeTbl>
      <a:tcTxStyle>
        <a:fontRef idx="minor">
          <a:scrgbClr r="0" g="0" b="0"/>
        </a:fontRef>
        <a:schemeClr val="tx1"/>
      </a:tcTxStyle>
      <a:tcStyle>
        <a:tcBdr>
          <a:left>
            <a:ln>
              <a:noFill/>
            </a:ln>
          </a:left>
          <a:right>
            <a:ln>
              <a:noFill/>
            </a:ln>
          </a:right>
          <a:top>
            <a:ln w="12700" cmpd="sng">
              <a:solidFill>
                <a:schemeClr val="accent5"/>
              </a:solidFill>
            </a:ln>
          </a:top>
          <a:bottom>
            <a:ln w="12700" cmpd="sng">
              <a:solidFill>
                <a:schemeClr val="accent5"/>
              </a:solidFill>
            </a:ln>
          </a:bottom>
          <a:insideH>
            <a:ln>
              <a:noFill/>
            </a:ln>
          </a:insideH>
          <a:insideV>
            <a:ln>
              <a:noFill/>
            </a:ln>
          </a:insideV>
        </a:tcBdr>
        <a:fill>
          <a:noFill/>
        </a:fill>
      </a:tcStyle>
    </a:wholeTbl>
    <a:band1H>
      <a:tcStyle>
        <a:tcBdr/>
        <a:fill>
          <a:solidFill>
            <a:schemeClr val="accent5">
              <a:alpha val="20000"/>
            </a:schemeClr>
          </a:solidFill>
        </a:fill>
      </a:tcStyle>
    </a:band1H>
    <a:band2H>
      <a:tcStyle>
        <a:tcBdr/>
      </a:tcStyle>
    </a:band2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12700" cmpd="sng">
              <a:solidFill>
                <a:schemeClr val="accent5"/>
              </a:solidFill>
            </a:ln>
          </a:top>
        </a:tcBdr>
        <a:fill>
          <a:noFill/>
        </a:fill>
      </a:tcStyle>
    </a:lastRow>
    <a:firstRow>
      <a:tcTxStyle b="on"/>
      <a:tcStyle>
        <a:tcBdr>
          <a:bottom>
            <a:ln w="12700" cmpd="sng">
              <a:solidFill>
                <a:schemeClr val="accent5"/>
              </a:solidFill>
            </a:ln>
          </a:bottom>
        </a:tcBdr>
        <a:fill>
          <a:noFill/>
        </a:fill>
      </a:tcStyle>
    </a:firstRow>
  </a:tblStyle>
  <a:tblStyle styleId="{3B4B98B0-60AC-42C2-AFA5-B58CD77FA1E5}" styleName="Helle Formatvorlage 1 - Akz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2D5ABB26-0587-4C30-8999-92F81FD0307C}" styleName="Keine Formatvorlage, kein Raster">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2" autoAdjust="0"/>
    <p:restoredTop sz="94645" autoAdjust="0"/>
  </p:normalViewPr>
  <p:slideViewPr>
    <p:cSldViewPr>
      <p:cViewPr varScale="1">
        <p:scale>
          <a:sx n="159" d="100"/>
          <a:sy n="159" d="100"/>
        </p:scale>
        <p:origin x="156" y="222"/>
      </p:cViewPr>
      <p:guideLst>
        <p:guide orient="horz" pos="985"/>
        <p:guide pos="3294"/>
        <p:guide orient="horz" pos="1382"/>
        <p:guide orient="horz" pos="1598"/>
        <p:guide pos="5511"/>
        <p:guide orient="horz" pos="1722"/>
        <p:guide pos="249"/>
        <p:guide orient="horz" pos="562"/>
        <p:guide orient="horz" pos="2697"/>
        <p:guide orient="horz" pos="2845"/>
        <p:guide pos="2744"/>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200" d="100"/>
        <a:sy n="200" d="100"/>
      </p:scale>
      <p:origin x="0" y="4114"/>
    </p:cViewPr>
  </p:sorterViewPr>
  <p:notesViewPr>
    <p:cSldViewPr showGuides="1">
      <p:cViewPr varScale="1">
        <p:scale>
          <a:sx n="76" d="100"/>
          <a:sy n="76" d="100"/>
        </p:scale>
        <p:origin x="3306" y="108"/>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1" y="0"/>
            <a:ext cx="2946400" cy="494186"/>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sz="quarter" idx="1"/>
          </p:nvPr>
        </p:nvSpPr>
        <p:spPr>
          <a:xfrm>
            <a:off x="3849688" y="0"/>
            <a:ext cx="2946400" cy="494186"/>
          </a:xfrm>
          <a:prstGeom prst="rect">
            <a:avLst/>
          </a:prstGeom>
        </p:spPr>
        <p:txBody>
          <a:bodyPr vert="horz" lIns="91440" tIns="45720" rIns="91440" bIns="45720" rtlCol="0"/>
          <a:lstStyle>
            <a:lvl1pPr algn="r">
              <a:defRPr sz="1200"/>
            </a:lvl1pPr>
          </a:lstStyle>
          <a:p>
            <a:fld id="{F052AB7C-84DC-4FEA-B5CC-0FF051FFA645}" type="datetimeFigureOut">
              <a:rPr lang="de-DE" smtClean="0"/>
              <a:t>19.04.2021</a:t>
            </a:fld>
            <a:endParaRPr lang="de-DE"/>
          </a:p>
        </p:txBody>
      </p:sp>
      <p:sp>
        <p:nvSpPr>
          <p:cNvPr id="4" name="Fußzeilenplatzhalter 3"/>
          <p:cNvSpPr>
            <a:spLocks noGrp="1"/>
          </p:cNvSpPr>
          <p:nvPr>
            <p:ph type="ftr" sz="quarter" idx="2"/>
          </p:nvPr>
        </p:nvSpPr>
        <p:spPr>
          <a:xfrm>
            <a:off x="1" y="9378477"/>
            <a:ext cx="2946400" cy="494186"/>
          </a:xfrm>
          <a:prstGeom prst="rect">
            <a:avLst/>
          </a:prstGeom>
        </p:spPr>
        <p:txBody>
          <a:bodyPr vert="horz" lIns="91440" tIns="45720" rIns="91440" bIns="45720" rtlCol="0" anchor="b"/>
          <a:lstStyle>
            <a:lvl1pPr algn="l">
              <a:defRPr sz="1200"/>
            </a:lvl1pPr>
          </a:lstStyle>
          <a:p>
            <a:endParaRPr lang="de-DE"/>
          </a:p>
        </p:txBody>
      </p:sp>
      <p:sp>
        <p:nvSpPr>
          <p:cNvPr id="5" name="Foliennummernplatzhalter 4"/>
          <p:cNvSpPr>
            <a:spLocks noGrp="1"/>
          </p:cNvSpPr>
          <p:nvPr>
            <p:ph type="sldNum" sz="quarter" idx="3"/>
          </p:nvPr>
        </p:nvSpPr>
        <p:spPr>
          <a:xfrm>
            <a:off x="3849688" y="9378477"/>
            <a:ext cx="2946400" cy="494186"/>
          </a:xfrm>
          <a:prstGeom prst="rect">
            <a:avLst/>
          </a:prstGeom>
        </p:spPr>
        <p:txBody>
          <a:bodyPr vert="horz" lIns="91440" tIns="45720" rIns="91440" bIns="45720" rtlCol="0" anchor="b"/>
          <a:lstStyle>
            <a:lvl1pPr algn="r">
              <a:defRPr sz="1200"/>
            </a:lvl1pPr>
          </a:lstStyle>
          <a:p>
            <a:fld id="{96AC2059-A8CC-42A3-AC65-A15CE1949EB1}" type="slidenum">
              <a:rPr lang="de-DE" smtClean="0"/>
              <a:t>‹Nr.›</a:t>
            </a:fld>
            <a:endParaRPr lang="de-DE"/>
          </a:p>
        </p:txBody>
      </p:sp>
    </p:spTree>
    <p:extLst>
      <p:ext uri="{BB962C8B-B14F-4D97-AF65-F5344CB8AC3E}">
        <p14:creationId xmlns:p14="http://schemas.microsoft.com/office/powerpoint/2010/main" val="280429778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45659" cy="493633"/>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50443" y="0"/>
            <a:ext cx="2945659" cy="493633"/>
          </a:xfrm>
          <a:prstGeom prst="rect">
            <a:avLst/>
          </a:prstGeom>
        </p:spPr>
        <p:txBody>
          <a:bodyPr vert="horz" lIns="91440" tIns="45720" rIns="91440" bIns="45720" rtlCol="0"/>
          <a:lstStyle>
            <a:lvl1pPr algn="r">
              <a:defRPr sz="1200"/>
            </a:lvl1pPr>
          </a:lstStyle>
          <a:p>
            <a:fld id="{2564ECA4-36CA-419D-931F-CE2C91F7EA5D}" type="datetimeFigureOut">
              <a:rPr lang="de-DE" smtClean="0"/>
              <a:t>19.04.2021</a:t>
            </a:fld>
            <a:endParaRPr lang="de-DE"/>
          </a:p>
        </p:txBody>
      </p:sp>
      <p:sp>
        <p:nvSpPr>
          <p:cNvPr id="4" name="Folienbildplatzhalter 3"/>
          <p:cNvSpPr>
            <a:spLocks noGrp="1" noRot="1" noChangeAspect="1"/>
          </p:cNvSpPr>
          <p:nvPr>
            <p:ph type="sldImg" idx="2"/>
          </p:nvPr>
        </p:nvSpPr>
        <p:spPr>
          <a:xfrm>
            <a:off x="107950" y="739775"/>
            <a:ext cx="6581775" cy="3703638"/>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79768" y="4689516"/>
            <a:ext cx="5438140" cy="4442698"/>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9377316"/>
            <a:ext cx="2945659" cy="493633"/>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50443" y="9377316"/>
            <a:ext cx="2945659" cy="493633"/>
          </a:xfrm>
          <a:prstGeom prst="rect">
            <a:avLst/>
          </a:prstGeom>
        </p:spPr>
        <p:txBody>
          <a:bodyPr vert="horz" lIns="91440" tIns="45720" rIns="91440" bIns="45720" rtlCol="0" anchor="b"/>
          <a:lstStyle>
            <a:lvl1pPr algn="r">
              <a:defRPr sz="1200"/>
            </a:lvl1pPr>
          </a:lstStyle>
          <a:p>
            <a:fld id="{2877B75E-46DD-46CD-BFD7-01CE4A8660FC}" type="slidenum">
              <a:rPr lang="de-DE" smtClean="0"/>
              <a:t>‹Nr.›</a:t>
            </a:fld>
            <a:endParaRPr lang="de-DE"/>
          </a:p>
        </p:txBody>
      </p:sp>
    </p:spTree>
    <p:extLst>
      <p:ext uri="{BB962C8B-B14F-4D97-AF65-F5344CB8AC3E}">
        <p14:creationId xmlns:p14="http://schemas.microsoft.com/office/powerpoint/2010/main" val="3595651604"/>
      </p:ext>
    </p:extLst>
  </p:cSld>
  <p:clrMap bg1="lt1" tx1="dk1" bg2="lt2" tx2="dk2" accent1="accent1" accent2="accent2" accent3="accent3" accent4="accent4" accent5="accent5" accent6="accent6" hlink="hlink" folHlink="folHlink"/>
  <p:notesStyle>
    <a:lvl1pPr marL="0" algn="l" defTabSz="685800" rtl="0" eaLnBrk="1" latinLnBrk="0" hangingPunct="1">
      <a:defRPr sz="900" kern="1200">
        <a:solidFill>
          <a:schemeClr val="tx1"/>
        </a:solidFill>
        <a:latin typeface="+mn-lt"/>
        <a:ea typeface="+mn-ea"/>
        <a:cs typeface="+mn-cs"/>
      </a:defRPr>
    </a:lvl1pPr>
    <a:lvl2pPr marL="342900" algn="l" defTabSz="685800" rtl="0" eaLnBrk="1" latinLnBrk="0" hangingPunct="1">
      <a:defRPr sz="900" kern="1200">
        <a:solidFill>
          <a:schemeClr val="tx1"/>
        </a:solidFill>
        <a:latin typeface="+mn-lt"/>
        <a:ea typeface="+mn-ea"/>
        <a:cs typeface="+mn-cs"/>
      </a:defRPr>
    </a:lvl2pPr>
    <a:lvl3pPr marL="685800" algn="l" defTabSz="685800" rtl="0" eaLnBrk="1" latinLnBrk="0" hangingPunct="1">
      <a:defRPr sz="900" kern="1200">
        <a:solidFill>
          <a:schemeClr val="tx1"/>
        </a:solidFill>
        <a:latin typeface="+mn-lt"/>
        <a:ea typeface="+mn-ea"/>
        <a:cs typeface="+mn-cs"/>
      </a:defRPr>
    </a:lvl3pPr>
    <a:lvl4pPr marL="1028700" algn="l" defTabSz="685800" rtl="0" eaLnBrk="1" latinLnBrk="0" hangingPunct="1">
      <a:defRPr sz="900" kern="1200">
        <a:solidFill>
          <a:schemeClr val="tx1"/>
        </a:solidFill>
        <a:latin typeface="+mn-lt"/>
        <a:ea typeface="+mn-ea"/>
        <a:cs typeface="+mn-cs"/>
      </a:defRPr>
    </a:lvl4pPr>
    <a:lvl5pPr marL="1371600" algn="l" defTabSz="685800" rtl="0" eaLnBrk="1" latinLnBrk="0" hangingPunct="1">
      <a:defRPr sz="900" kern="1200">
        <a:solidFill>
          <a:schemeClr val="tx1"/>
        </a:solidFill>
        <a:latin typeface="+mn-lt"/>
        <a:ea typeface="+mn-ea"/>
        <a:cs typeface="+mn-cs"/>
      </a:defRPr>
    </a:lvl5pPr>
    <a:lvl6pPr marL="1714500" algn="l" defTabSz="685800" rtl="0" eaLnBrk="1" latinLnBrk="0" hangingPunct="1">
      <a:defRPr sz="900" kern="1200">
        <a:solidFill>
          <a:schemeClr val="tx1"/>
        </a:solidFill>
        <a:latin typeface="+mn-lt"/>
        <a:ea typeface="+mn-ea"/>
        <a:cs typeface="+mn-cs"/>
      </a:defRPr>
    </a:lvl6pPr>
    <a:lvl7pPr marL="2057400" algn="l" defTabSz="685800" rtl="0" eaLnBrk="1" latinLnBrk="0" hangingPunct="1">
      <a:defRPr sz="900" kern="1200">
        <a:solidFill>
          <a:schemeClr val="tx1"/>
        </a:solidFill>
        <a:latin typeface="+mn-lt"/>
        <a:ea typeface="+mn-ea"/>
        <a:cs typeface="+mn-cs"/>
      </a:defRPr>
    </a:lvl7pPr>
    <a:lvl8pPr marL="2400300" algn="l" defTabSz="685800" rtl="0" eaLnBrk="1" latinLnBrk="0" hangingPunct="1">
      <a:defRPr sz="900" kern="1200">
        <a:solidFill>
          <a:schemeClr val="tx1"/>
        </a:solidFill>
        <a:latin typeface="+mn-lt"/>
        <a:ea typeface="+mn-ea"/>
        <a:cs typeface="+mn-cs"/>
      </a:defRPr>
    </a:lvl8pPr>
    <a:lvl9pPr marL="2743200" algn="l" defTabSz="685800" rtl="0" eaLnBrk="1" latinLnBrk="0" hangingPunct="1">
      <a:defRPr sz="9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a:p>
        </p:txBody>
      </p:sp>
      <p:sp>
        <p:nvSpPr>
          <p:cNvPr id="4" name="Foliennummernplatzhalter 3"/>
          <p:cNvSpPr>
            <a:spLocks noGrp="1"/>
          </p:cNvSpPr>
          <p:nvPr>
            <p:ph type="sldNum" sz="quarter" idx="5"/>
          </p:nvPr>
        </p:nvSpPr>
        <p:spPr/>
        <p:txBody>
          <a:bodyPr/>
          <a:lstStyle/>
          <a:p>
            <a:fld id="{2877B75E-46DD-46CD-BFD7-01CE4A8660FC}" type="slidenum">
              <a:rPr lang="de-DE" smtClean="0"/>
              <a:t>1</a:t>
            </a:fld>
            <a:endParaRPr lang="de-DE"/>
          </a:p>
        </p:txBody>
      </p:sp>
    </p:spTree>
    <p:extLst>
      <p:ext uri="{BB962C8B-B14F-4D97-AF65-F5344CB8AC3E}">
        <p14:creationId xmlns:p14="http://schemas.microsoft.com/office/powerpoint/2010/main" val="121599529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slideMaster" Target="../slideMasters/slideMaster1.xml"/><Relationship Id="rId1" Type="http://schemas.openxmlformats.org/officeDocument/2006/relationships/tags" Target="../tags/tag1.xml"/></Relationships>
</file>

<file path=ppt/slideLayouts/slideLayout1.xml><?xml version="1.0" encoding="utf-8"?>
<p:sldLayout xmlns:a="http://schemas.openxmlformats.org/drawingml/2006/main" xmlns:r="http://schemas.openxmlformats.org/officeDocument/2006/relationships" xmlns:p="http://schemas.openxmlformats.org/presentationml/2006/main" userDrawn="1">
  <p:cSld name="Abschlusschart">
    <p:spTree>
      <p:nvGrpSpPr>
        <p:cNvPr id="1" name=""/>
        <p:cNvGrpSpPr/>
        <p:nvPr/>
      </p:nvGrpSpPr>
      <p:grpSpPr>
        <a:xfrm>
          <a:off x="0" y="0"/>
          <a:ext cx="0" cy="0"/>
          <a:chOff x="0" y="0"/>
          <a:chExt cx="0" cy="0"/>
        </a:xfrm>
      </p:grpSpPr>
      <p:sp>
        <p:nvSpPr>
          <p:cNvPr id="3" name="Rechteck 2"/>
          <p:cNvSpPr/>
          <p:nvPr userDrawn="1"/>
        </p:nvSpPr>
        <p:spPr>
          <a:xfrm>
            <a:off x="1" y="0"/>
            <a:ext cx="9143695" cy="5143500"/>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spTree>
    <p:extLst>
      <p:ext uri="{BB962C8B-B14F-4D97-AF65-F5344CB8AC3E}">
        <p14:creationId xmlns:p14="http://schemas.microsoft.com/office/powerpoint/2010/main" val="36868597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userDrawn="1">
  <p:cSld name="1_Vertikaler Titel und Text">
    <p:spTree>
      <p:nvGrpSpPr>
        <p:cNvPr id="1" name=""/>
        <p:cNvGrpSpPr/>
        <p:nvPr/>
      </p:nvGrpSpPr>
      <p:grpSpPr>
        <a:xfrm>
          <a:off x="0" y="0"/>
          <a:ext cx="0" cy="0"/>
          <a:chOff x="0" y="0"/>
          <a:chExt cx="0" cy="0"/>
        </a:xfrm>
      </p:grpSpPr>
      <p:pic>
        <p:nvPicPr>
          <p:cNvPr id="7" name="Grafik 6"/>
          <p:cNvPicPr>
            <a:picLocks noChangeAspect="1"/>
          </p:cNvPicPr>
          <p:nvPr userDrawn="1"/>
        </p:nvPicPr>
        <p:blipFill rotWithShape="1">
          <a:blip r:embed="rId2" cstate="print">
            <a:extLst>
              <a:ext uri="{28A0092B-C50C-407E-A947-70E740481C1C}">
                <a14:useLocalDpi xmlns:a14="http://schemas.microsoft.com/office/drawing/2010/main" val="0"/>
              </a:ext>
            </a:extLst>
          </a:blip>
          <a:srcRect/>
          <a:stretch/>
        </p:blipFill>
        <p:spPr>
          <a:xfrm>
            <a:off x="0" y="-7453"/>
            <a:ext cx="9144000" cy="4523419"/>
          </a:xfrm>
          <a:prstGeom prst="rect">
            <a:avLst/>
          </a:prstGeom>
        </p:spPr>
      </p:pic>
      <p:sp>
        <p:nvSpPr>
          <p:cNvPr id="10" name="Rechteck 9"/>
          <p:cNvSpPr/>
          <p:nvPr userDrawn="1"/>
        </p:nvSpPr>
        <p:spPr>
          <a:xfrm>
            <a:off x="304" y="4515966"/>
            <a:ext cx="9143696" cy="627535"/>
          </a:xfrm>
          <a:prstGeom prst="rect">
            <a:avLst/>
          </a:prstGeom>
          <a:solidFill>
            <a:srgbClr val="003D6A"/>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350"/>
          </a:p>
        </p:txBody>
      </p:sp>
      <p:pic>
        <p:nvPicPr>
          <p:cNvPr id="8" name="Bild 4">
            <a:extLst>
              <a:ext uri="{FF2B5EF4-FFF2-40B4-BE49-F238E27FC236}">
                <a16:creationId xmlns:a16="http://schemas.microsoft.com/office/drawing/2014/main" id="{54945618-800C-40CF-B3D3-8E94214201B5}"/>
              </a:ext>
            </a:extLst>
          </p:cNvPr>
          <p:cNvPicPr>
            <a:picLocks noChangeAspect="1"/>
          </p:cNvPicPr>
          <p:nvPr userDrawn="1"/>
        </p:nvPicPr>
        <p:blipFill>
          <a:blip r:embed="rId3"/>
          <a:stretch>
            <a:fillRect/>
          </a:stretch>
        </p:blipFill>
        <p:spPr>
          <a:xfrm>
            <a:off x="0" y="4299418"/>
            <a:ext cx="9144000" cy="749300"/>
          </a:xfrm>
          <a:prstGeom prst="rect">
            <a:avLst/>
          </a:prstGeom>
        </p:spPr>
      </p:pic>
      <p:sp>
        <p:nvSpPr>
          <p:cNvPr id="11" name="Textfeld 10"/>
          <p:cNvSpPr txBox="1"/>
          <p:nvPr userDrawn="1"/>
        </p:nvSpPr>
        <p:spPr>
          <a:xfrm>
            <a:off x="539552" y="4749883"/>
            <a:ext cx="5699754" cy="273843"/>
          </a:xfrm>
          <a:prstGeom prst="rect">
            <a:avLst/>
          </a:prstGeom>
        </p:spPr>
        <p:txBody>
          <a:bodyPr vert="horz" lIns="68580" tIns="34290" rIns="68580" bIns="34290" rtlCol="0" anchor="ctr"/>
          <a:lstStyle/>
          <a:p>
            <a:pPr marL="0" marR="0" indent="0" algn="l" defTabSz="342900" rtl="0" eaLnBrk="1" fontAlgn="auto" latinLnBrk="0" hangingPunct="1">
              <a:lnSpc>
                <a:spcPct val="100000"/>
              </a:lnSpc>
              <a:spcBef>
                <a:spcPts val="0"/>
              </a:spcBef>
              <a:spcAft>
                <a:spcPts val="0"/>
              </a:spcAft>
              <a:buClrTx/>
              <a:buSzTx/>
              <a:buFontTx/>
              <a:buNone/>
              <a:tabLst/>
              <a:defRPr/>
            </a:pPr>
            <a:r>
              <a:rPr lang="de-DE" sz="900" kern="1200">
                <a:solidFill>
                  <a:schemeClr val="bg1"/>
                </a:solidFill>
                <a:latin typeface="+mn-lt"/>
                <a:ea typeface="+mn-ea"/>
                <a:cs typeface="+mn-cs"/>
              </a:rPr>
              <a:t>Alpha</a:t>
            </a:r>
          </a:p>
        </p:txBody>
      </p:sp>
      <p:sp>
        <p:nvSpPr>
          <p:cNvPr id="14" name="Textfeld 13"/>
          <p:cNvSpPr txBox="1"/>
          <p:nvPr userDrawn="1"/>
        </p:nvSpPr>
        <p:spPr>
          <a:xfrm>
            <a:off x="4355976" y="894872"/>
            <a:ext cx="4788024" cy="458266"/>
          </a:xfrm>
          <a:prstGeom prst="rect">
            <a:avLst/>
          </a:prstGeom>
          <a:solidFill>
            <a:srgbClr val="009EE0"/>
          </a:solidFill>
        </p:spPr>
        <p:txBody>
          <a:bodyPr wrap="square" lIns="67500" tIns="67500" bIns="0" rtlCol="0" anchor="ctr" anchorCtr="0">
            <a:spAutoFit/>
          </a:bodyPr>
          <a:lstStyle/>
          <a:p>
            <a:pPr>
              <a:lnSpc>
                <a:spcPts val="3000"/>
              </a:lnSpc>
            </a:pPr>
            <a:r>
              <a:rPr lang="de-DE" sz="3000" b="1">
                <a:solidFill>
                  <a:schemeClr val="bg1"/>
                </a:solidFill>
              </a:rPr>
              <a:t>Alpha</a:t>
            </a:r>
          </a:p>
        </p:txBody>
      </p:sp>
    </p:spTree>
    <p:extLst>
      <p:ext uri="{BB962C8B-B14F-4D97-AF65-F5344CB8AC3E}">
        <p14:creationId xmlns:p14="http://schemas.microsoft.com/office/powerpoint/2010/main" val="15659016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userDrawn="1">
  <p:cSld name="Letzte Seite">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AC7BC19C-A1E6-4489-9BC3-C001F2DEFA38}"/>
              </a:ext>
            </a:extLst>
          </p:cNvPr>
          <p:cNvSpPr>
            <a:spLocks noGrp="1"/>
          </p:cNvSpPr>
          <p:nvPr>
            <p:ph type="title"/>
          </p:nvPr>
        </p:nvSpPr>
        <p:spPr/>
        <p:txBody>
          <a:bodyPr/>
          <a:lstStyle/>
          <a:p>
            <a:r>
              <a:rPr lang="de-DE"/>
              <a:t>Mastertitelformat bearbeiten</a:t>
            </a:r>
          </a:p>
        </p:txBody>
      </p:sp>
      <p:sp>
        <p:nvSpPr>
          <p:cNvPr id="3" name="Fußzeilenplatzhalter 2">
            <a:extLst>
              <a:ext uri="{FF2B5EF4-FFF2-40B4-BE49-F238E27FC236}">
                <a16:creationId xmlns:a16="http://schemas.microsoft.com/office/drawing/2014/main" id="{168D64DD-5E52-4094-B64C-864F594052A9}"/>
              </a:ext>
            </a:extLst>
          </p:cNvPr>
          <p:cNvSpPr>
            <a:spLocks noGrp="1"/>
          </p:cNvSpPr>
          <p:nvPr>
            <p:ph type="ftr" sz="quarter" idx="10"/>
          </p:nvPr>
        </p:nvSpPr>
        <p:spPr/>
        <p:txBody>
          <a:bodyPr/>
          <a:lstStyle/>
          <a:p>
            <a:r>
              <a:rPr lang="de-DE"/>
              <a:t>Titel, Verfasser, Datum</a:t>
            </a:r>
            <a:endParaRPr lang="de-DE" dirty="0"/>
          </a:p>
        </p:txBody>
      </p:sp>
      <p:pic>
        <p:nvPicPr>
          <p:cNvPr id="5" name="Grafik 4">
            <a:extLst>
              <a:ext uri="{FF2B5EF4-FFF2-40B4-BE49-F238E27FC236}">
                <a16:creationId xmlns:a16="http://schemas.microsoft.com/office/drawing/2014/main" id="{2CCAC922-7B04-487C-B885-EC290EAE3415}"/>
              </a:ext>
            </a:extLst>
          </p:cNvPr>
          <p:cNvPicPr>
            <a:picLocks noChangeAspect="1"/>
          </p:cNvPicPr>
          <p:nvPr userDrawn="1"/>
        </p:nvPicPr>
        <p:blipFill>
          <a:blip r:embed="rId3"/>
          <a:stretch>
            <a:fillRect/>
          </a:stretch>
        </p:blipFill>
        <p:spPr>
          <a:xfrm>
            <a:off x="-1" y="0"/>
            <a:ext cx="9184821" cy="5143500"/>
          </a:xfrm>
          <a:prstGeom prst="rect">
            <a:avLst/>
          </a:prstGeom>
        </p:spPr>
      </p:pic>
    </p:spTree>
    <p:custDataLst>
      <p:tags r:id="rId1"/>
    </p:custDataLst>
    <p:extLst>
      <p:ext uri="{BB962C8B-B14F-4D97-AF65-F5344CB8AC3E}">
        <p14:creationId xmlns:p14="http://schemas.microsoft.com/office/powerpoint/2010/main" val="303599626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elplatzhalt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de-DE"/>
              <a:t>Titelmasterformat durch Klicken bearbeiten</a:t>
            </a:r>
          </a:p>
        </p:txBody>
      </p:sp>
      <p:sp>
        <p:nvSpPr>
          <p:cNvPr id="3" name="Textplatzhalt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de-DE"/>
              <a:t>Textmasterformate durch Klicken bearbeiten</a:t>
            </a:r>
          </a:p>
          <a:p>
            <a:pPr lvl="1"/>
            <a:r>
              <a:rPr lang="de-DE"/>
              <a:t>Zweite Ebene</a:t>
            </a:r>
          </a:p>
          <a:p>
            <a:pPr lvl="2"/>
            <a:r>
              <a:rPr lang="de-DE"/>
              <a:t>Dritte Ebene</a:t>
            </a:r>
          </a:p>
          <a:p>
            <a:pPr lvl="3"/>
            <a:r>
              <a:rPr lang="de-DE"/>
              <a:t>Vierte Ebene</a:t>
            </a:r>
          </a:p>
          <a:p>
            <a:pPr lvl="4"/>
            <a:r>
              <a:rPr lang="de-DE"/>
              <a:t>Fünfte Ebene</a:t>
            </a:r>
          </a:p>
        </p:txBody>
      </p:sp>
      <p:sp>
        <p:nvSpPr>
          <p:cNvPr id="4" name="Datumsplatzhalt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900">
                <a:solidFill>
                  <a:schemeClr val="tx1">
                    <a:tint val="75000"/>
                  </a:schemeClr>
                </a:solidFill>
              </a:defRPr>
            </a:lvl1pPr>
          </a:lstStyle>
          <a:p>
            <a:fld id="{473BCD97-0B87-4521-A781-F12B14A176C5}" type="datetimeFigureOut">
              <a:rPr lang="de-DE" smtClean="0"/>
              <a:t>19.04.2021</a:t>
            </a:fld>
            <a:endParaRPr lang="de-DE"/>
          </a:p>
        </p:txBody>
      </p:sp>
      <p:sp>
        <p:nvSpPr>
          <p:cNvPr id="5" name="Fußzeilenplatzhalt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de-DE"/>
          </a:p>
        </p:txBody>
      </p:sp>
      <p:sp>
        <p:nvSpPr>
          <p:cNvPr id="6" name="Foliennummernplatzhalt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900">
                <a:solidFill>
                  <a:schemeClr val="tx1">
                    <a:tint val="75000"/>
                  </a:schemeClr>
                </a:solidFill>
              </a:defRPr>
            </a:lvl1pPr>
          </a:lstStyle>
          <a:p>
            <a:fld id="{833EF583-D48F-4DF6-A67F-76FA2942B778}" type="slidenum">
              <a:rPr lang="de-DE" smtClean="0"/>
              <a:t>‹Nr.›</a:t>
            </a:fld>
            <a:endParaRPr lang="de-DE"/>
          </a:p>
        </p:txBody>
      </p:sp>
    </p:spTree>
  </p:cSld>
  <p:clrMap bg1="lt1" tx1="dk1" bg2="lt2" tx2="dk2" accent1="accent1" accent2="accent2" accent3="accent3" accent4="accent4" accent5="accent5" accent6="accent6" hlink="hlink" folHlink="folHlink"/>
  <p:sldLayoutIdLst>
    <p:sldLayoutId id="2147483661" r:id="rId1"/>
    <p:sldLayoutId id="2147483678" r:id="rId2"/>
    <p:sldLayoutId id="2147483680" r:id="rId3"/>
  </p:sldLayoutIdLst>
  <p:txStyles>
    <p:titleStyle>
      <a:lvl1pPr algn="ctr" defTabSz="685800" rtl="0" eaLnBrk="1" latinLnBrk="0" hangingPunct="1">
        <a:spcBef>
          <a:spcPct val="0"/>
        </a:spcBef>
        <a:buNone/>
        <a:defRPr sz="3300" kern="1200">
          <a:solidFill>
            <a:schemeClr val="tx1"/>
          </a:solidFill>
          <a:latin typeface="+mj-lt"/>
          <a:ea typeface="+mj-ea"/>
          <a:cs typeface="+mj-cs"/>
        </a:defRPr>
      </a:lvl1pPr>
    </p:titleStyle>
    <p:bodyStyle>
      <a:lvl1pPr marL="257175" indent="-257175" algn="l" defTabSz="685800" rtl="0" eaLnBrk="1" latinLnBrk="0" hangingPunct="1">
        <a:spcBef>
          <a:spcPct val="20000"/>
        </a:spcBef>
        <a:buFont typeface="Arial" pitchFamily="34" charset="0"/>
        <a:buChar char="•"/>
        <a:defRPr sz="2400" kern="1200">
          <a:solidFill>
            <a:schemeClr val="tx1"/>
          </a:solidFill>
          <a:latin typeface="+mn-lt"/>
          <a:ea typeface="+mn-ea"/>
          <a:cs typeface="+mn-cs"/>
        </a:defRPr>
      </a:lvl1pPr>
      <a:lvl2pPr marL="557213" indent="-214313" algn="l" defTabSz="685800" rtl="0" eaLnBrk="1" latinLnBrk="0" hangingPunct="1">
        <a:spcBef>
          <a:spcPct val="20000"/>
        </a:spcBef>
        <a:buFont typeface="Arial" pitchFamily="34" charset="0"/>
        <a:buChar char="–"/>
        <a:defRPr sz="2100" kern="1200">
          <a:solidFill>
            <a:schemeClr val="tx1"/>
          </a:solidFill>
          <a:latin typeface="+mn-lt"/>
          <a:ea typeface="+mn-ea"/>
          <a:cs typeface="+mn-cs"/>
        </a:defRPr>
      </a:lvl2pPr>
      <a:lvl3pPr marL="857250" indent="-171450" algn="l" defTabSz="685800" rtl="0" eaLnBrk="1" latinLnBrk="0" hangingPunct="1">
        <a:spcBef>
          <a:spcPct val="20000"/>
        </a:spcBef>
        <a:buFont typeface="Arial" pitchFamily="34" charset="0"/>
        <a:buChar char="•"/>
        <a:defRPr sz="1800" kern="1200">
          <a:solidFill>
            <a:schemeClr val="tx1"/>
          </a:solidFill>
          <a:latin typeface="+mn-lt"/>
          <a:ea typeface="+mn-ea"/>
          <a:cs typeface="+mn-cs"/>
        </a:defRPr>
      </a:lvl3pPr>
      <a:lvl4pPr marL="12001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4pPr>
      <a:lvl5pPr marL="15430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5pPr>
      <a:lvl6pPr marL="18859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itchFamily="34" charset="0"/>
        <a:buChar char="•"/>
        <a:defRPr sz="1500" kern="1200">
          <a:solidFill>
            <a:schemeClr val="tx1"/>
          </a:solidFill>
          <a:latin typeface="+mn-lt"/>
          <a:ea typeface="+mn-ea"/>
          <a:cs typeface="+mn-cs"/>
        </a:defRPr>
      </a:lvl9pPr>
    </p:bodyStyle>
    <p:otherStyle>
      <a:defPPr>
        <a:defRPr lang="de-DE"/>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5.emf"/><Relationship Id="rId4" Type="http://schemas.openxmlformats.org/officeDocument/2006/relationships/image" Target="../media/image2.emf"/></Relationships>
</file>

<file path=ppt/slides/_rels/slide2.xml.rels><?xml version="1.0" encoding="UTF-8"?><Relationships xmlns="http://schemas.openxmlformats.org/package/2006/relationships"><Relationship Id="rId2" Type="http://schemas.openxmlformats.org/officeDocument/2006/relationships/image" Target="../media/IM0007612.PNG"/><Relationship Id="rId1" Type="http://schemas.openxmlformats.org/officeDocument/2006/relationships/slideLayout" Target="../slideLayouts/slideLayout2.xml"/></Relationships>
</file>

<file path=ppt/slides/_rels/slide3.xml.rels><?xml version="1.0" encoding="UTF-8"?><Relationships xmlns="http://schemas.openxmlformats.org/package/2006/relationships"><Relationship Id="rId3" Type="http://schemas.openxmlformats.org/officeDocument/2006/relationships/image" Target="../media/IM0007612.PNG"/><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Relationships xmlns="http://schemas.openxmlformats.org/package/2006/relationships"><Relationship Id="rId2" Type="http://schemas.openxmlformats.org/officeDocument/2006/relationships/image" Target="../media/IM0008680.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slideLayout" Target="../slideLayouts/slideLayout3.xml"/><Relationship Id="rId1" Type="http://schemas.openxmlformats.org/officeDocument/2006/relationships/tags" Target="../tags/tag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Grafik 10">
            <a:extLst>
              <a:ext uri="{FF2B5EF4-FFF2-40B4-BE49-F238E27FC236}">
                <a16:creationId xmlns:a16="http://schemas.microsoft.com/office/drawing/2014/main" id="{C5D2868B-D14E-4F2F-9669-F473840B3C8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36" b="21487"/>
          <a:stretch/>
        </p:blipFill>
        <p:spPr>
          <a:xfrm>
            <a:off x="-1" y="-62987"/>
            <a:ext cx="9143999" cy="4506945"/>
          </a:xfrm>
          <a:prstGeom prst="rect">
            <a:avLst/>
          </a:prstGeom>
        </p:spPr>
      </p:pic>
      <p:sp>
        <p:nvSpPr>
          <p:cNvPr id="14" name="Rechteck 13">
            <a:extLst>
              <a:ext uri="{FF2B5EF4-FFF2-40B4-BE49-F238E27FC236}">
                <a16:creationId xmlns:a16="http://schemas.microsoft.com/office/drawing/2014/main" id="{7A5FA37D-1D79-4F74-AD50-91495DC049F3}"/>
              </a:ext>
            </a:extLst>
          </p:cNvPr>
          <p:cNvSpPr/>
          <p:nvPr/>
        </p:nvSpPr>
        <p:spPr>
          <a:xfrm>
            <a:off x="0" y="3069711"/>
            <a:ext cx="9144000" cy="1446256"/>
          </a:xfrm>
          <a:prstGeom prst="rect">
            <a:avLst/>
          </a:prstGeom>
          <a:solidFill>
            <a:srgbClr val="003D6A">
              <a:alpha val="60000"/>
            </a:srgbClr>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a:p>
        </p:txBody>
      </p:sp>
      <p:sp>
        <p:nvSpPr>
          <p:cNvPr id="12" name="Titel 1"/>
          <p:cNvSpPr txBox="1">
            <a:spLocks/>
          </p:cNvSpPr>
          <p:nvPr/>
        </p:nvSpPr>
        <p:spPr>
          <a:xfrm>
            <a:off x="1499052" y="3695176"/>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endParaRPr lang="de-DE" sz="1125">
              <a:solidFill>
                <a:srgbClr val="FFFFFF"/>
              </a:solidFill>
            </a:endParaRPr>
          </a:p>
        </p:txBody>
      </p:sp>
      <p:sp>
        <p:nvSpPr>
          <p:cNvPr id="9" name="Titel 1"/>
          <p:cNvSpPr txBox="1">
            <a:spLocks/>
          </p:cNvSpPr>
          <p:nvPr/>
        </p:nvSpPr>
        <p:spPr>
          <a:xfrm>
            <a:off x="1499051" y="3147814"/>
            <a:ext cx="6858000" cy="864659"/>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lnSpc>
                <a:spcPts val="2400"/>
              </a:lnSpc>
              <a:spcBef>
                <a:spcPct val="0"/>
              </a:spcBef>
              <a:spcAft>
                <a:spcPts val="900"/>
              </a:spcAft>
              <a:defRPr/>
            </a:pPr>
            <a:r>
              <a:rPr lang="de-DE" sz="2250">
                <a:solidFill>
                  <a:srgbClr val="FFFFFF"/>
                </a:solidFill>
              </a:rPr>
              <a:t>Produktpräsentation</a:t>
            </a:r>
          </a:p>
          <a:p>
            <a:pPr marL="63104">
              <a:lnSpc>
                <a:spcPts val="2400"/>
              </a:lnSpc>
              <a:spcBef>
                <a:spcPct val="0"/>
              </a:spcBef>
              <a:spcAft>
                <a:spcPts val="900"/>
              </a:spcAft>
              <a:defRPr/>
            </a:pPr>
            <a:r>
              <a:rPr lang="de-DE" sz="2250">
                <a:solidFill>
                  <a:srgbClr val="FFFFFF"/>
                </a:solidFill>
              </a:rPr>
              <a:t>Alpha</a:t>
            </a:r>
          </a:p>
        </p:txBody>
      </p:sp>
      <p:sp>
        <p:nvSpPr>
          <p:cNvPr id="13" name="Titel 1"/>
          <p:cNvSpPr txBox="1">
            <a:spLocks/>
          </p:cNvSpPr>
          <p:nvPr/>
        </p:nvSpPr>
        <p:spPr>
          <a:xfrm>
            <a:off x="1499052" y="3934369"/>
            <a:ext cx="3136448" cy="450847"/>
          </a:xfrm>
          <a:prstGeom prst="rect">
            <a:avLst/>
          </a:prstGeom>
          <a:noFill/>
          <a:ln>
            <a:noFill/>
          </a:ln>
          <a:effectLst>
            <a:outerShdw blurRad="431800" dist="38100" dir="2700000">
              <a:srgbClr val="000000">
                <a:alpha val="43000"/>
              </a:srgbClr>
            </a:outerShdw>
          </a:effectLst>
        </p:spPr>
        <p:txBody>
          <a:bodyPr wrap="square" anchor="ctr" anchorCtr="0">
            <a:noAutofit/>
          </a:bodyPr>
          <a:lstStyle/>
          <a:p>
            <a:pPr marL="63104">
              <a:spcBef>
                <a:spcPct val="0"/>
              </a:spcBef>
              <a:spcAft>
                <a:spcPts val="900"/>
              </a:spcAft>
              <a:defRPr/>
            </a:pPr>
            <a:r>
              <a:rPr lang="de-DE" sz="1100">
                <a:solidFill>
                  <a:srgbClr val="FFFFFF"/>
                </a:solidFill>
              </a:rPr>
              <a:t> </a:t>
            </a:r>
          </a:p>
        </p:txBody>
      </p:sp>
      <p:pic>
        <p:nvPicPr>
          <p:cNvPr id="15" name="Bild 4">
            <a:extLst>
              <a:ext uri="{FF2B5EF4-FFF2-40B4-BE49-F238E27FC236}">
                <a16:creationId xmlns:a16="http://schemas.microsoft.com/office/drawing/2014/main" id="{40319A0D-5EB0-47B6-84E3-27DC1BA37582}"/>
              </a:ext>
            </a:extLst>
          </p:cNvPr>
          <p:cNvPicPr>
            <a:picLocks noChangeAspect="1"/>
          </p:cNvPicPr>
          <p:nvPr/>
        </p:nvPicPr>
        <p:blipFill>
          <a:blip r:embed="rId4"/>
          <a:stretch>
            <a:fillRect/>
          </a:stretch>
        </p:blipFill>
        <p:spPr>
          <a:xfrm>
            <a:off x="0" y="4299418"/>
            <a:ext cx="9144000" cy="749300"/>
          </a:xfrm>
          <a:prstGeom prst="rect">
            <a:avLst/>
          </a:prstGeom>
        </p:spPr>
      </p:pic>
      <p:pic>
        <p:nvPicPr>
          <p:cNvPr id="16" name="Grafik 15">
            <a:extLst>
              <a:ext uri="{FF2B5EF4-FFF2-40B4-BE49-F238E27FC236}">
                <a16:creationId xmlns:a16="http://schemas.microsoft.com/office/drawing/2014/main" id="{016886E3-0441-4342-8829-7D875E608D4F}"/>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712807" y="4872302"/>
            <a:ext cx="1346200" cy="89566"/>
          </a:xfrm>
          <a:prstGeom prst="rect">
            <a:avLst/>
          </a:prstGeom>
        </p:spPr>
      </p:pic>
    </p:spTree>
    <p:extLst>
      <p:ext uri="{BB962C8B-B14F-4D97-AF65-F5344CB8AC3E}">
        <p14:creationId xmlns:p14="http://schemas.microsoft.com/office/powerpoint/2010/main" val="156665906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 </a:t>
            </a:r>
          </a:p>
        </p:txBody>
      </p:sp>
      <p:sp>
        <p:nvSpPr>
          <p:cNvPr id="36" name="Textfeld 35"/>
          <p:cNvSpPr txBox="1"/>
          <p:nvPr/>
        </p:nvSpPr>
        <p:spPr>
          <a:xfrm>
            <a:off x="4283967" y="2473319"/>
            <a:ext cx="4464745" cy="559961"/>
          </a:xfrm>
          <a:prstGeom prst="rect">
            <a:avLst/>
          </a:prstGeom>
          <a:noFill/>
        </p:spPr>
        <p:txBody>
          <a:bodyPr wrap="square" rtlCol="0">
            <a:spAutoFit/>
          </a:bodyPr>
          <a:lstStyle/>
          <a:p>
            <a:r>
              <a:rPr lang="de-DE" sz="1013" b="1" noProof="1">
                <a:solidFill>
                  <a:srgbClr val="003D6A"/>
                </a:solidFill>
              </a:rPr>
              <a:t/>
            </a:r>
            <a:endParaRPr lang="de-DE" sz="1013" b="1">
              <a:solidFill>
                <a:srgbClr val="003D6A"/>
              </a:solidFill>
            </a:endParaRPr>
          </a:p>
          <a:p>
            <a:endParaRPr lang="de-DE" sz="1013" b="1">
              <a:solidFill>
                <a:srgbClr val="00446B"/>
              </a:solidFill>
            </a:endParaRPr>
          </a:p>
          <a:p>
            <a:r>
              <a:rPr lang="de-DE" sz="1013" b="1">
                <a:solidFill>
                  <a:srgbClr val="00446B"/>
                </a:solidFill>
              </a:rPr>
              <a:t/>
            </a:r>
            <a:endParaRPr lang="de-DE" sz="1013" b="1">
              <a:solidFill>
                <a:srgbClr val="003D6A"/>
              </a:solidFill>
            </a:endParaRPr>
          </a:p>
        </p:txBody>
      </p:sp>
      <p:sp>
        <p:nvSpPr>
          <p:cNvPr id="18" name="Textfeld 17"/>
          <p:cNvSpPr txBox="1"/>
          <p:nvPr/>
        </p:nvSpPr>
        <p:spPr>
          <a:xfrm>
            <a:off x="4283967" y="1510293"/>
            <a:ext cx="4464745" cy="963026"/>
          </a:xfrm>
          <a:prstGeom prst="rect">
            <a:avLst/>
          </a:prstGeom>
          <a:noFill/>
        </p:spPr>
        <p:txBody>
          <a:bodyPr wrap="square" rtlCol="0">
            <a:noAutofit/>
          </a:bodyPr>
          <a:lstStyle/>
          <a:p>
            <a:r>
              <a:rPr lang="de-DE" sz="1200" b="1">
                <a:solidFill>
                  <a:srgbClr val="003D6A"/>
                </a:solidFill>
              </a:rPr>
              <a:t>Flacher Lineartisch mit Spindelantrieb und Doppelprofilschienenführung</a:t>
            </a:r>
          </a:p>
        </p:txBody>
      </p:sp>
      <p:pic>
        <p:nvPicPr>
          <p:cNvPr id="6" name="Grafik 5"/>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467544" y="1403299"/>
            <a:ext cx="3240000" cy="2700000"/>
          </a:xfrm>
          <a:prstGeom prst="rect">
            <a:avLst/>
          </a:prstGeom>
        </p:spPr>
      </p:pic>
    </p:spTree>
    <p:extLst>
      <p:ext uri="{BB962C8B-B14F-4D97-AF65-F5344CB8AC3E}">
        <p14:creationId xmlns:p14="http://schemas.microsoft.com/office/powerpoint/2010/main" val="21349398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8" name="Textfeld 7"/>
          <p:cNvSpPr txBox="1"/>
          <p:nvPr/>
        </p:nvSpPr>
        <p:spPr>
          <a:xfrm>
            <a:off x="3203848" y="356095"/>
            <a:ext cx="5940000" cy="455701"/>
          </a:xfrm>
          <a:prstGeom prst="rect">
            <a:avLst/>
          </a:prstGeom>
          <a:solidFill>
            <a:srgbClr val="003D6A"/>
          </a:solidFill>
        </p:spPr>
        <p:txBody>
          <a:bodyPr wrap="square" lIns="67500" tIns="67500" bIns="0" rtlCol="0" anchor="ctr" anchorCtr="0">
            <a:spAutoFit/>
          </a:bodyPr>
          <a:lstStyle/>
          <a:p>
            <a:pPr>
              <a:lnSpc>
                <a:spcPts val="3000"/>
              </a:lnSpc>
            </a:pPr>
            <a:r>
              <a:rPr lang="de-DE" sz="2900" b="1">
                <a:solidFill>
                  <a:schemeClr val="bg1"/>
                </a:solidFill>
              </a:rPr>
              <a:t>Flach. Belastbar. Präzise.</a:t>
            </a:r>
          </a:p>
        </p:txBody>
      </p:sp>
      <p:sp>
        <p:nvSpPr>
          <p:cNvPr id="55" name="Textfeld 54"/>
          <p:cNvSpPr txBox="1"/>
          <p:nvPr/>
        </p:nvSpPr>
        <p:spPr>
          <a:xfrm>
            <a:off x="4284367" y="1544545"/>
            <a:ext cx="4464345" cy="2054409"/>
          </a:xfrm>
          <a:prstGeom prst="rect">
            <a:avLst/>
          </a:prstGeom>
          <a:noFill/>
        </p:spPr>
        <p:txBody>
          <a:bodyPr wrap="square" rtlCol="0">
            <a:spAutoFit/>
          </a:bodyPr>
          <a:lstStyle/>
          <a:p>
            <a:pPr marL="214313" indent="-270000">
              <a:spcAft>
                <a:spcPts val="900"/>
              </a:spcAft>
              <a:buSzPct val="200000"/>
              <a:buBlip>
                <a:blip r:embed="rId2"/>
              </a:buBlip>
            </a:pPr>
            <a:endParaRPr lang="de-DE" sz="1050" i="1">
              <a:solidFill>
                <a:prstClr val="black"/>
              </a:solidFill>
            </a:endParaRPr>
          </a:p>
          <a:p>
            <a:pPr marL="214313" indent="-270000">
              <a:spcAft>
                <a:spcPts val="900"/>
              </a:spcAft>
              <a:buSzPct val="200000"/>
              <a:buBlip>
                <a:blip r:embed="rId2"/>
              </a:buBlip>
            </a:pPr>
            <a:endParaRPr lang="de-DE" sz="1200" b="1">
              <a:solidFill>
                <a:srgbClr val="003D6A"/>
              </a:solidFill>
            </a:endParaRPr>
          </a:p>
        </p:txBody>
      </p:sp>
      <p:pic>
        <p:nvPicPr>
          <p:cNvPr id="5" name="Grafik 4"/>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467544" y="1404000"/>
            <a:ext cx="3240000" cy="2700000"/>
          </a:xfrm>
          <a:prstGeom prst="rect">
            <a:avLst/>
          </a:prstGeom>
        </p:spPr>
      </p:pic>
    </p:spTree>
    <p:extLst>
      <p:ext uri="{BB962C8B-B14F-4D97-AF65-F5344CB8AC3E}">
        <p14:creationId xmlns:p14="http://schemas.microsoft.com/office/powerpoint/2010/main" val="15211348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3"/>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Funktionsprinzip</a:t>
            </a:r>
          </a:p>
        </p:txBody>
      </p:sp>
      <p:grpSp>
        <p:nvGrpSpPr>
          <p:cNvPr id="5" name="Gruppieren 4"/>
          <p:cNvGrpSpPr/>
          <p:nvPr/>
        </p:nvGrpSpPr>
        <p:grpSpPr>
          <a:xfrm>
            <a:off x="4324131" y="3057161"/>
            <a:ext cx="4424221" cy="276999"/>
            <a:chOff x="336317" y="1167083"/>
            <a:chExt cx="6035933" cy="369332"/>
          </a:xfrm>
        </p:grpSpPr>
        <p:sp>
          <p:nvSpPr>
            <p:cNvPr id="6" name="Textfeld 5"/>
            <p:cNvSpPr txBox="1"/>
            <p:nvPr/>
          </p:nvSpPr>
          <p:spPr>
            <a:xfrm>
              <a:off x="576734" y="1167083"/>
              <a:ext cx="5795516" cy="369332"/>
            </a:xfrm>
            <a:prstGeom prst="rect">
              <a:avLst/>
            </a:prstGeom>
            <a:noFill/>
          </p:spPr>
          <p:txBody>
            <a:bodyPr wrap="square" rtlCol="0">
              <a:spAutoFit/>
            </a:bodyPr>
            <a:lstStyle/>
            <a:p>
              <a:pPr>
                <a:spcAft>
                  <a:spcPts val="450"/>
                </a:spcAft>
                <a:buSzPct val="130000"/>
              </a:pPr>
              <a:r>
                <a:rPr lang="de-DE" sz="1200" b="1">
                  <a:solidFill>
                    <a:srgbClr val="003D6A"/>
                  </a:solidFill>
                </a:rPr>
                <a:t>Spindel</a:t>
              </a:r>
            </a:p>
          </p:txBody>
        </p:sp>
        <p:grpSp>
          <p:nvGrpSpPr>
            <p:cNvPr id="7" name="Gruppieren 6"/>
            <p:cNvGrpSpPr/>
            <p:nvPr/>
          </p:nvGrpSpPr>
          <p:grpSpPr>
            <a:xfrm>
              <a:off x="336317" y="1170870"/>
              <a:ext cx="318475" cy="338554"/>
              <a:chOff x="329531" y="779735"/>
              <a:chExt cx="318475" cy="338554"/>
            </a:xfrm>
          </p:grpSpPr>
          <p:sp>
            <p:nvSpPr>
              <p:cNvPr id="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0" name="Textfeld 9"/>
              <p:cNvSpPr txBox="1"/>
              <p:nvPr/>
            </p:nvSpPr>
            <p:spPr>
              <a:xfrm>
                <a:off x="329531" y="779735"/>
                <a:ext cx="318475" cy="338554"/>
              </a:xfrm>
              <a:prstGeom prst="rect">
                <a:avLst/>
              </a:prstGeom>
              <a:noFill/>
            </p:spPr>
            <p:txBody>
              <a:bodyPr wrap="square" rtlCol="0">
                <a:spAutoFit/>
              </a:bodyPr>
              <a:lstStyle/>
              <a:p>
                <a:r>
                  <a:rPr lang="de-DE" sz="1050" b="1">
                    <a:solidFill>
                      <a:schemeClr val="bg1"/>
                    </a:solidFill>
                  </a:rPr>
                  <a:t>3</a:t>
                </a:r>
              </a:p>
            </p:txBody>
          </p:sp>
        </p:grpSp>
      </p:grpSp>
      <p:grpSp>
        <p:nvGrpSpPr>
          <p:cNvPr id="11" name="Gruppieren 10"/>
          <p:cNvGrpSpPr/>
          <p:nvPr/>
        </p:nvGrpSpPr>
        <p:grpSpPr>
          <a:xfrm>
            <a:off x="4322710" y="2832546"/>
            <a:ext cx="4425642" cy="276999"/>
            <a:chOff x="327553" y="867597"/>
            <a:chExt cx="6207953" cy="369332"/>
          </a:xfrm>
        </p:grpSpPr>
        <p:sp>
          <p:nvSpPr>
            <p:cNvPr id="12" name="Textfeld 11"/>
            <p:cNvSpPr txBox="1"/>
            <p:nvPr/>
          </p:nvSpPr>
          <p:spPr>
            <a:xfrm>
              <a:off x="576736" y="867597"/>
              <a:ext cx="5958770" cy="369332"/>
            </a:xfrm>
            <a:prstGeom prst="rect">
              <a:avLst/>
            </a:prstGeom>
            <a:noFill/>
          </p:spPr>
          <p:txBody>
            <a:bodyPr wrap="square" rtlCol="0">
              <a:spAutoFit/>
            </a:bodyPr>
            <a:lstStyle/>
            <a:p>
              <a:pPr>
                <a:spcAft>
                  <a:spcPts val="450"/>
                </a:spcAft>
                <a:buSzPct val="130000"/>
              </a:pPr>
              <a:r>
                <a:rPr lang="de-DE" sz="1200" b="1">
                  <a:solidFill>
                    <a:srgbClr val="003D6A"/>
                  </a:solidFill>
                </a:rPr>
                <a:t>Profilschienenführung</a:t>
              </a:r>
            </a:p>
          </p:txBody>
        </p:sp>
        <p:grpSp>
          <p:nvGrpSpPr>
            <p:cNvPr id="13" name="Gruppieren 12"/>
            <p:cNvGrpSpPr/>
            <p:nvPr/>
          </p:nvGrpSpPr>
          <p:grpSpPr>
            <a:xfrm>
              <a:off x="327553" y="879794"/>
              <a:ext cx="318475" cy="338554"/>
              <a:chOff x="320767" y="788145"/>
              <a:chExt cx="318475" cy="338554"/>
            </a:xfrm>
          </p:grpSpPr>
          <p:sp>
            <p:nvSpPr>
              <p:cNvPr id="1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15" name="Textfeld 14"/>
              <p:cNvSpPr txBox="1"/>
              <p:nvPr/>
            </p:nvSpPr>
            <p:spPr>
              <a:xfrm>
                <a:off x="320767" y="788145"/>
                <a:ext cx="318475" cy="338554"/>
              </a:xfrm>
              <a:prstGeom prst="rect">
                <a:avLst/>
              </a:prstGeom>
              <a:noFill/>
            </p:spPr>
            <p:txBody>
              <a:bodyPr wrap="square" rtlCol="0">
                <a:spAutoFit/>
              </a:bodyPr>
              <a:lstStyle/>
              <a:p>
                <a:r>
                  <a:rPr lang="de-DE" sz="1050" b="1">
                    <a:solidFill>
                      <a:schemeClr val="bg1"/>
                    </a:solidFill>
                  </a:rPr>
                  <a:t>2</a:t>
                </a:r>
              </a:p>
            </p:txBody>
          </p:sp>
        </p:grpSp>
      </p:grpSp>
      <p:grpSp>
        <p:nvGrpSpPr>
          <p:cNvPr id="16" name="Gruppieren 15"/>
          <p:cNvGrpSpPr/>
          <p:nvPr/>
        </p:nvGrpSpPr>
        <p:grpSpPr>
          <a:xfrm>
            <a:off x="4322620" y="2600786"/>
            <a:ext cx="4425732" cy="276999"/>
            <a:chOff x="327425" y="558584"/>
            <a:chExt cx="6208081" cy="369332"/>
          </a:xfrm>
        </p:grpSpPr>
        <p:sp>
          <p:nvSpPr>
            <p:cNvPr id="17" name="Textfeld 16"/>
            <p:cNvSpPr txBox="1"/>
            <p:nvPr/>
          </p:nvSpPr>
          <p:spPr>
            <a:xfrm>
              <a:off x="576734" y="558584"/>
              <a:ext cx="5958772" cy="369332"/>
            </a:xfrm>
            <a:prstGeom prst="rect">
              <a:avLst/>
            </a:prstGeom>
            <a:noFill/>
          </p:spPr>
          <p:txBody>
            <a:bodyPr wrap="square" rtlCol="0">
              <a:spAutoFit/>
            </a:bodyPr>
            <a:lstStyle/>
            <a:p>
              <a:pPr>
                <a:spcAft>
                  <a:spcPts val="450"/>
                </a:spcAft>
                <a:buSzPct val="130000"/>
              </a:pPr>
              <a:r>
                <a:rPr lang="de-DE" sz="1200" b="1">
                  <a:solidFill>
                    <a:srgbClr val="003D6A"/>
                  </a:solidFill>
                </a:rPr>
                <a:t>Aluminiumprofil</a:t>
              </a:r>
            </a:p>
          </p:txBody>
        </p:sp>
        <p:grpSp>
          <p:nvGrpSpPr>
            <p:cNvPr id="18" name="Gruppieren 17"/>
            <p:cNvGrpSpPr/>
            <p:nvPr/>
          </p:nvGrpSpPr>
          <p:grpSpPr>
            <a:xfrm>
              <a:off x="327425" y="565360"/>
              <a:ext cx="318475" cy="338554"/>
              <a:chOff x="320639" y="782724"/>
              <a:chExt cx="318475" cy="338554"/>
            </a:xfrm>
          </p:grpSpPr>
          <p:sp>
            <p:nvSpPr>
              <p:cNvPr id="19"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0" name="Textfeld 19"/>
              <p:cNvSpPr txBox="1"/>
              <p:nvPr/>
            </p:nvSpPr>
            <p:spPr>
              <a:xfrm>
                <a:off x="320639" y="782724"/>
                <a:ext cx="318475" cy="338554"/>
              </a:xfrm>
              <a:prstGeom prst="rect">
                <a:avLst/>
              </a:prstGeom>
              <a:noFill/>
            </p:spPr>
            <p:txBody>
              <a:bodyPr wrap="square" rtlCol="0">
                <a:spAutoFit/>
              </a:bodyPr>
              <a:lstStyle/>
              <a:p>
                <a:r>
                  <a:rPr lang="de-DE" sz="1050" b="1">
                    <a:solidFill>
                      <a:schemeClr val="bg1"/>
                    </a:solidFill>
                  </a:rPr>
                  <a:t>1</a:t>
                </a:r>
              </a:p>
            </p:txBody>
          </p:sp>
        </p:grpSp>
      </p:grpSp>
      <p:grpSp>
        <p:nvGrpSpPr>
          <p:cNvPr id="21" name="Gruppieren 20"/>
          <p:cNvGrpSpPr/>
          <p:nvPr/>
        </p:nvGrpSpPr>
        <p:grpSpPr>
          <a:xfrm>
            <a:off x="4320351" y="3285153"/>
            <a:ext cx="4428001" cy="276999"/>
            <a:chOff x="331161" y="1471075"/>
            <a:chExt cx="6041089" cy="369332"/>
          </a:xfrm>
        </p:grpSpPr>
        <p:sp>
          <p:nvSpPr>
            <p:cNvPr id="22" name="Textfeld 21"/>
            <p:cNvSpPr txBox="1"/>
            <p:nvPr/>
          </p:nvSpPr>
          <p:spPr>
            <a:xfrm>
              <a:off x="576735" y="1471075"/>
              <a:ext cx="5795515" cy="369332"/>
            </a:xfrm>
            <a:prstGeom prst="rect">
              <a:avLst/>
            </a:prstGeom>
            <a:noFill/>
          </p:spPr>
          <p:txBody>
            <a:bodyPr wrap="square" rtlCol="0">
              <a:spAutoFit/>
            </a:bodyPr>
            <a:lstStyle/>
            <a:p>
              <a:pPr>
                <a:spcAft>
                  <a:spcPts val="450"/>
                </a:spcAft>
                <a:buSzPct val="130000"/>
              </a:pPr>
              <a:r>
                <a:rPr lang="de-DE" sz="1200" b="1">
                  <a:solidFill>
                    <a:srgbClr val="003D6A"/>
                  </a:solidFill>
                </a:rPr>
                <a:t>Faltenbalgabdeckung </a:t>
              </a:r>
            </a:p>
          </p:txBody>
        </p:sp>
        <p:grpSp>
          <p:nvGrpSpPr>
            <p:cNvPr id="23" name="Gruppieren 22"/>
            <p:cNvGrpSpPr/>
            <p:nvPr/>
          </p:nvGrpSpPr>
          <p:grpSpPr>
            <a:xfrm>
              <a:off x="331161" y="1478071"/>
              <a:ext cx="318475" cy="338555"/>
              <a:chOff x="316755" y="787279"/>
              <a:chExt cx="318475" cy="338555"/>
            </a:xfrm>
          </p:grpSpPr>
          <p:sp>
            <p:nvSpPr>
              <p:cNvPr id="24" name="Oval 8"/>
              <p:cNvSpPr>
                <a:spLocks noChangeArrowheads="1"/>
              </p:cNvSpPr>
              <p:nvPr/>
            </p:nvSpPr>
            <p:spPr bwMode="auto">
              <a:xfrm>
                <a:off x="384437" y="845415"/>
                <a:ext cx="216000" cy="216000"/>
              </a:xfrm>
              <a:prstGeom prst="ellipse">
                <a:avLst/>
              </a:prstGeom>
              <a:solidFill>
                <a:srgbClr val="009EE2"/>
              </a:solidFill>
              <a:ln w="9525">
                <a:solidFill>
                  <a:schemeClr val="bg1"/>
                </a:solidFill>
                <a:round/>
                <a:headEnd/>
                <a:tailEnd/>
              </a:ln>
            </p:spPr>
            <p:txBody>
              <a:bodyPr vert="horz" wrap="square" lIns="68580" tIns="34290" rIns="68580" bIns="34290" numCol="1" anchor="t" anchorCtr="0" compatLnSpc="1">
                <a:prstTxWarp prst="textNoShape">
                  <a:avLst/>
                </a:prstTxWarp>
              </a:bodyPr>
              <a:lstStyle/>
              <a:p>
                <a:endParaRPr lang="de-DE" sz="1013"/>
              </a:p>
            </p:txBody>
          </p:sp>
          <p:sp>
            <p:nvSpPr>
              <p:cNvPr id="25" name="Textfeld 24"/>
              <p:cNvSpPr txBox="1"/>
              <p:nvPr/>
            </p:nvSpPr>
            <p:spPr>
              <a:xfrm>
                <a:off x="316755" y="787279"/>
                <a:ext cx="318475" cy="338555"/>
              </a:xfrm>
              <a:prstGeom prst="rect">
                <a:avLst/>
              </a:prstGeom>
              <a:noFill/>
            </p:spPr>
            <p:txBody>
              <a:bodyPr wrap="square" rtlCol="0">
                <a:spAutoFit/>
              </a:bodyPr>
              <a:lstStyle/>
              <a:p>
                <a:r>
                  <a:rPr lang="de-DE" sz="1050" b="1">
                    <a:solidFill>
                      <a:schemeClr val="bg1"/>
                    </a:solidFill>
                  </a:rPr>
                  <a:t>4</a:t>
                </a:r>
              </a:p>
            </p:txBody>
          </p:sp>
        </p:grpSp>
      </p:grpSp>
      <p:sp>
        <p:nvSpPr>
          <p:cNvPr id="59" name="Textfeld 58"/>
          <p:cNvSpPr txBox="1"/>
          <p:nvPr/>
        </p:nvSpPr>
        <p:spPr>
          <a:xfrm>
            <a:off x="4283968" y="1723768"/>
            <a:ext cx="4464745" cy="828000"/>
          </a:xfrm>
          <a:prstGeom prst="rect">
            <a:avLst/>
          </a:prstGeom>
          <a:noFill/>
        </p:spPr>
        <p:txBody>
          <a:bodyPr wrap="square" rtlCol="0">
            <a:normAutofit/>
          </a:bodyPr>
          <a:lstStyle/>
          <a:p>
            <a:r>
              <a:rPr lang="de-DE" sz="1100">
                <a:solidFill>
                  <a:srgbClr val="003D6A"/>
                </a:solidFill>
              </a:rPr>
              <a:t>Der Schlitten wird über eine Kugelgewindespindel angetrieben und mittels einer Doppelprofilschienenführung präzise geführt. Der Faltenbalg deckt dabei die Spindel und die Führung ab. Der Servomotor wird mit der Antriebswelle am Profil verbunden.</a:t>
            </a:r>
          </a:p>
          <a:p>
            <a:r>
              <a:rPr lang="de-DE" sz="1100">
                <a:solidFill>
                  <a:srgbClr val="003D6A"/>
                </a:solidFill>
              </a:rPr>
              <a:t/>
            </a:r>
          </a:p>
          <a:p>
            <a:r>
              <a:rPr lang="de-DE" sz="1100">
                <a:solidFill>
                  <a:srgbClr val="003D6A"/>
                </a:solidFill>
              </a:rPr>
              <a:t/>
            </a:r>
          </a:p>
          <a:p>
            <a:r>
              <a:rPr lang="de-DE" sz="1100">
                <a:solidFill>
                  <a:srgbClr val="003D6A"/>
                </a:solidFill>
              </a:rPr>
              <a:t/>
            </a:r>
          </a:p>
        </p:txBody>
      </p:sp>
      <p:pic>
        <p:nvPicPr>
          <p:cNvPr id="60" name="Grafik 59"/>
          <p:cNvPicPr>
            <a:picLocks/>
          </p:cNvPicPr>
          <p:nvPr/>
        </p:nvPicPr>
        <p:blipFill>
          <a:blip r:embed="rId2" cstate="print">
            <a:extLst>
              <a:ext uri="{28A0092B-C50C-407E-A947-70E740481C1C}">
                <a14:useLocalDpi xmlns:a14="http://schemas.microsoft.com/office/drawing/2010/main" val="0"/>
              </a:ext>
            </a:extLst>
          </a:blip>
          <a:stretch>
            <a:fillRect/>
          </a:stretch>
        </p:blipFill>
        <p:spPr>
          <a:xfrm>
            <a:off x="558847" y="1461784"/>
            <a:ext cx="3240000" cy="2700000"/>
          </a:xfrm>
          <a:prstGeom prst="rect">
            <a:avLst/>
          </a:prstGeom>
        </p:spPr>
      </p:pic>
      <p:sp>
        <p:nvSpPr>
          <p:cNvPr id="2" name="Textfeld 1">
            <a:extLst>
              <a:ext uri="{FF2B5EF4-FFF2-40B4-BE49-F238E27FC236}">
                <a16:creationId xmlns:a16="http://schemas.microsoft.com/office/drawing/2014/main" id="{E7F25F82-6531-4C55-B053-3A1B9BCD98AF}"/>
              </a:ext>
            </a:extLst>
          </p:cNvPr>
          <p:cNvSpPr txBox="1"/>
          <p:nvPr/>
        </p:nvSpPr>
        <p:spPr>
          <a:xfrm>
            <a:off x="4283968" y="1512000"/>
            <a:ext cx="4464745" cy="276999"/>
          </a:xfrm>
          <a:prstGeom prst="rect">
            <a:avLst/>
          </a:prstGeom>
          <a:noFill/>
        </p:spPr>
        <p:txBody>
          <a:bodyPr wrap="square" rtlCol="0">
            <a:spAutoFit/>
          </a:bodyPr>
          <a:lstStyle/>
          <a:p>
            <a:r>
              <a:rPr lang="de-DE" sz="1200" b="1">
                <a:solidFill>
                  <a:srgbClr val="00446B"/>
                </a:solidFill>
              </a:rPr>
              <a:t>Funktionsbeschreibung</a:t>
            </a:r>
          </a:p>
        </p:txBody>
      </p:sp>
    </p:spTree>
    <p:extLst>
      <p:ext uri="{BB962C8B-B14F-4D97-AF65-F5344CB8AC3E}">
        <p14:creationId xmlns:p14="http://schemas.microsoft.com/office/powerpoint/2010/main" val="27025739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Vorteile – Ihr Nutzen</a:t>
            </a:r>
          </a:p>
        </p:txBody>
      </p:sp>
      <p:sp>
        <p:nvSpPr>
          <p:cNvPr id="26" name="Textfeld 25"/>
          <p:cNvSpPr txBox="1"/>
          <p:nvPr/>
        </p:nvSpPr>
        <p:spPr>
          <a:xfrm>
            <a:off x="179912" y="1491630"/>
            <a:ext cx="3960000" cy="3096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Adaptierbarer Antriebsmotor </a:t>
            </a:r>
            <a:r>
              <a:rPr lang="de-DE" sz="1200">
                <a:solidFill>
                  <a:srgbClr val="003D6A"/>
                </a:solidFill>
              </a:rPr>
              <a:t>zur flexiblen Ansteuerung und einfachen Einbindung in bestehende Steuerungskonzepte</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Doppelprofilschienenführung </a:t>
            </a:r>
            <a:r>
              <a:rPr lang="de-DE" sz="1200">
                <a:solidFill>
                  <a:srgbClr val="003D6A"/>
                </a:solidFill>
              </a:rPr>
              <a:t>für sehr hohe Kraft- und Momentenbelastungen</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Extrem flache Bauweise </a:t>
            </a:r>
            <a:r>
              <a:rPr lang="de-DE" sz="1200">
                <a:solidFill>
                  <a:srgbClr val="003D6A"/>
                </a:solidFill>
              </a:rPr>
              <a:t>für minimale Störkonturen</a:t>
            </a:r>
          </a:p>
        </p:txBody>
      </p:sp>
      <p:sp>
        <p:nvSpPr>
          <p:cNvPr id="6" name="Textfeld 5"/>
          <p:cNvSpPr txBox="1"/>
          <p:nvPr/>
        </p:nvSpPr>
        <p:spPr>
          <a:xfrm>
            <a:off x="4140351" y="1491630"/>
            <a:ext cx="4320000" cy="2592000"/>
          </a:xfrm>
          <a:prstGeom prst="rect">
            <a:avLst/>
          </a:prstGeom>
          <a:noFill/>
        </p:spPr>
        <p:txBody>
          <a:bodyPr wrap="square" rtlCol="0">
            <a:noAutofit/>
          </a:bodyPr>
          <a:lstStyle/>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Integrierte Faltenbalgabdeckung </a:t>
            </a:r>
            <a:r>
              <a:rPr lang="de-DE" sz="1200">
                <a:solidFill>
                  <a:srgbClr val="003D6A"/>
                </a:solidFill>
              </a:rPr>
              <a:t>für universellen Einsatz und lange Lebensdauer</a:t>
            </a:r>
          </a:p>
          <a:p>
            <a:pPr marL="347663" indent="-214313">
              <a:spcAft>
                <a:spcPts val="450"/>
              </a:spcAft>
              <a:buClr>
                <a:srgbClr val="009EE2"/>
              </a:buClr>
              <a:buSzPct val="100000"/>
              <a:buFont typeface="Calibri" panose="020F0502020204030204" pitchFamily="34" charset="0"/>
              <a:buChar char="●"/>
            </a:pPr>
            <a:r>
              <a:rPr lang="de-DE" sz="1200" b="1">
                <a:solidFill>
                  <a:srgbClr val="003D6A"/>
                </a:solidFill>
              </a:rPr>
              <a:t>Bearbeitete Anschlagkante </a:t>
            </a:r>
            <a:r>
              <a:rPr lang="de-DE" sz="1200">
                <a:solidFill>
                  <a:srgbClr val="003D6A"/>
                </a:solidFill>
              </a:rPr>
              <a:t>für präzise Ausrichtung und Befestigung</a:t>
            </a:r>
          </a:p>
        </p:txBody>
      </p:sp>
    </p:spTree>
    <p:extLst>
      <p:ext uri="{BB962C8B-B14F-4D97-AF65-F5344CB8AC3E}">
        <p14:creationId xmlns:p14="http://schemas.microsoft.com/office/powerpoint/2010/main" val="38919458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feld 7"/>
          <p:cNvSpPr txBox="1"/>
          <p:nvPr/>
        </p:nvSpPr>
        <p:spPr>
          <a:xfrm>
            <a:off x="3203848" y="354812"/>
            <a:ext cx="5940000" cy="458266"/>
          </a:xfrm>
          <a:prstGeom prst="rect">
            <a:avLst/>
          </a:prstGeom>
          <a:solidFill>
            <a:srgbClr val="003D6A"/>
          </a:solidFill>
        </p:spPr>
        <p:txBody>
          <a:bodyPr wrap="square" lIns="67500" tIns="67500" bIns="0" rtlCol="0" anchor="ctr" anchorCtr="0">
            <a:spAutoFit/>
          </a:bodyPr>
          <a:lstStyle/>
          <a:p>
            <a:pPr>
              <a:lnSpc>
                <a:spcPts val="3000"/>
              </a:lnSpc>
            </a:pPr>
            <a:r>
              <a:rPr lang="de-DE" sz="3000" b="1">
                <a:solidFill>
                  <a:schemeClr val="bg1"/>
                </a:solidFill>
              </a:rPr>
              <a:t>Technische Daten</a:t>
            </a:r>
          </a:p>
        </p:txBody>
      </p:sp>
      <p:graphicFrame>
        <p:nvGraphicFramePr>
          <p:cNvPr id="5" name="Inhaltsplatzhalter 13"/>
          <p:cNvGraphicFramePr>
            <a:graphicFrameLocks/>
          </p:cNvGraphicFramePr>
          <p:nvPr>
            <p:extLst>
              <p:ext uri="{D42A27DB-BD31-4B8C-83A1-F6EECF244321}">
                <p14:modId xmlns:p14="http://schemas.microsoft.com/office/powerpoint/2010/main" val="365516082"/>
              </p:ext>
            </p:extLst>
          </p:nvPr>
        </p:nvGraphicFramePr>
        <p:xfrm>
          <a:off x="395535" y="1347614"/>
          <a:ext cx="8353177" cy="938880"/>
        </p:xfrm>
        <a:graphic>
          <a:graphicData uri="http://schemas.openxmlformats.org/drawingml/2006/table">
            <a:tbl>
              <a:tblPr firstRow="1" bandRow="1">
                <a:effectLst/>
                <a:tableStyleId>{2D5ABB26-0587-4C30-8999-92F81FD0307C}</a:tableStyleId>
              </a:tblPr>
              <a:tblGrid>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gridCol xmlns:rel="http://schemas.openxmlformats.org/package/2006/relationships" xmlns:f="http://www.f.com" w="2088294"/>
              </a:tblGrid>
              <a:tr xmlns:rel="http://schemas.openxmlformats.org/package/2006/relationships" xmlns:f="http://www.f.com" h="253080">
                <a:tc gridSpan="4">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200" b="1" kern="1200">
                          <a:solidFill>
                            <a:srgbClr val="003D6A"/>
                          </a:solidFill>
                          <a:latin typeface="+mn-lt"/>
                          <a:ea typeface="+mn-ea"/>
                          <a:cs typeface="+mn-cs"/>
                        </a:rPr>
                        <a:t>Technische Daten Übersicht</a:t>
                      </a:r>
                    </a:p>
                  </a:txBody>
                  <a:tcPr marL="54000" marR="140400" marT="35100" marB="351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hMerge="1"/>
                <a:tc hMerge="1"/>
                <a:tc hMerge="1"/>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Baugröße</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Antriebskraft</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Max. Hub</a:t>
                      </a:r>
                    </a:p>
                  </a:txBody>
                  <a:tcPr marL="54000" marR="54000" marT="34290" marB="34290" anchor="b">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de-DE" sz="1050" b="0" kern="1200">
                          <a:solidFill>
                            <a:srgbClr val="003D6A"/>
                          </a:solidFill>
                          <a:latin typeface="+mn-lt"/>
                          <a:ea typeface="+mn-ea"/>
                          <a:cs typeface="+mn-cs"/>
                        </a:rPr>
                        <a:t>Max. Beschleunigung</a:t>
                      </a:r>
                    </a:p>
                  </a:txBody>
                  <a:tcPr marL="54000" marR="54000" marT="34290" marB="34290" anchor="b">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1"/>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 </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[N]</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[mm]</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[m/s²]</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 </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2"/>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4000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971</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6000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1387</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12000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2224</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r xmlns:rel="http://schemas.openxmlformats.org/package/2006/relationships" xmlns:f="http://www.f.com" h="228600">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35</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18000</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600"/>
                        </a:spcAft>
                        <a:buClrTx/>
                        <a:buSzPct val="130000"/>
                        <a:buFontTx/>
                        <a:buNone/>
                        <a:tabLst/>
                        <a:defRPr/>
                      </a:pPr>
                      <a:r>
                        <a:rPr lang="de-DE" sz="1050" b="0" kern="1200">
                          <a:solidFill>
                            <a:srgbClr val="003D6A"/>
                          </a:solidFill>
                          <a:latin typeface="+mn-lt"/>
                          <a:ea typeface="+mn-ea"/>
                          <a:cs typeface="+mn-cs"/>
                        </a:rPr>
                        <a:t>2158</a:t>
                      </a:r>
                    </a:p>
                  </a:txBody>
                  <a:tcPr marL="54000" marR="54000" marT="34290" marB="34290">
                    <a:lnL w="12700" cap="flat" cmpd="sng" algn="ctr">
                      <a:noFill/>
                      <a:prstDash val="solid"/>
                      <a:round/>
                      <a:headEnd type="none" w="med" len="med"/>
                      <a:tailEnd type="none" w="med" len="med"/>
                    </a:lnL>
                    <a:lnR w="12700" cap="flat" cmpd="sng" algn="ctr">
                      <a:solidFill>
                        <a:srgbClr val="00B0F0"/>
                      </a:solid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sz="1050" b="0" kern="1200">
                          <a:solidFill>
                            <a:srgbClr val="003D6A"/>
                          </a:solidFill>
                          <a:latin typeface="+mn-lt"/>
                          <a:ea typeface="+mn-ea"/>
                          <a:cs typeface="+mn-cs"/>
                        </a:rPr>
                        <a:t>20</a:t>
                      </a:r>
                    </a:p>
                  </a:txBody>
                  <a:tcPr marL="54000" marR="54000" marT="34290" marB="34290">
                    <a:lnL w="12700" cap="flat" cmpd="sng" algn="ctr">
                      <a:solidFill>
                        <a:srgbClr val="00B0F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B0F0"/>
                      </a:solidFill>
                      <a:prstDash val="solid"/>
                      <a:round/>
                      <a:headEnd type="none" w="med" len="med"/>
                      <a:tailEnd type="none" w="med" len="med"/>
                    </a:lnT>
                    <a:lnB w="12700" cap="flat" cmpd="sng" algn="ctr">
                      <a:solidFill>
                        <a:srgbClr val="00B0F0"/>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95927752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platzhalter 2"/>
          <p:cNvSpPr txBox="1">
            <a:spLocks/>
          </p:cNvSpPr>
          <p:nvPr/>
        </p:nvSpPr>
        <p:spPr>
          <a:xfrm>
            <a:off x="4841877" y="3569400"/>
            <a:ext cx="2034381" cy="1457921"/>
          </a:xfrm>
          <a:prstGeom prst="rect">
            <a:avLst/>
          </a:prstGeom>
          <a:ln>
            <a:noFill/>
          </a:ln>
        </p:spPr>
        <p:txBody>
          <a:bodyPr vert="horz" lIns="91434" tIns="45717" rIns="91434" bIns="45717" rtlCol="0">
            <a:noAutofit/>
          </a:bodyPr>
          <a:lstStyle>
            <a:lvl1pPr marL="0" indent="0" algn="l" defTabSz="914400" rtl="0" eaLnBrk="1" latinLnBrk="0" hangingPunct="1">
              <a:spcBef>
                <a:spcPct val="20000"/>
              </a:spcBef>
              <a:buFont typeface="Arial" pitchFamily="34" charset="0"/>
              <a:buNone/>
              <a:defRPr sz="2000" kern="1200">
                <a:solidFill>
                  <a:srgbClr val="FFFFFF"/>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buFont typeface="Wingdings" pitchFamily="2" charset="2"/>
              <a:buChar char="§"/>
              <a:tabLst>
                <a:tab pos="4214543" algn="l"/>
              </a:tabLst>
            </a:pPr>
            <a:endParaRPr lang="de-DE" dirty="0"/>
          </a:p>
        </p:txBody>
      </p:sp>
    </p:spTree>
    <p:custDataLst>
      <p:tags r:id="rId1"/>
    </p:custDataLst>
    <p:extLst>
      <p:ext uri="{BB962C8B-B14F-4D97-AF65-F5344CB8AC3E}">
        <p14:creationId xmlns:p14="http://schemas.microsoft.com/office/powerpoint/2010/main" val="677047829"/>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Larissa-Design">
  <a:themeElements>
    <a:clrScheme name="Larissa">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249</Words>
  <Application>Microsoft Office PowerPoint</Application>
  <PresentationFormat>Bildschirmpräsentation (16:9)</PresentationFormat>
  <Paragraphs>60</Paragraphs>
  <Slides>7</Slides>
  <Notes>1</Notes>
  <HiddenSlides>0</HiddenSlides>
  <MMClips>0</MMClips>
  <ScaleCrop>false</ScaleCrop>
  <HeadingPairs>
    <vt:vector size="6" baseType="variant">
      <vt:variant>
        <vt:lpstr>Verwendete Schriftarten</vt:lpstr>
      </vt:variant>
      <vt:variant>
        <vt:i4>3</vt:i4>
      </vt:variant>
      <vt:variant>
        <vt:lpstr>Design</vt:lpstr>
      </vt:variant>
      <vt:variant>
        <vt:i4>1</vt:i4>
      </vt:variant>
      <vt:variant>
        <vt:lpstr>Folientitel</vt:lpstr>
      </vt:variant>
      <vt:variant>
        <vt:i4>7</vt:i4>
      </vt:variant>
    </vt:vector>
  </HeadingPairs>
  <TitlesOfParts>
    <vt:vector size="11" baseType="lpstr">
      <vt:lpstr>Arial</vt:lpstr>
      <vt:lpstr>Calibri</vt:lpstr>
      <vt:lpstr>Wingdings</vt:lpstr>
      <vt:lpstr>Larissa-Design</vt:lpstr>
      <vt:lpstr>PowerPoint-Präsentation</vt:lpstr>
      <vt:lpstr>PowerPoint-Präsentation</vt:lpstr>
      <vt:lpstr>PowerPoint-Präsentation</vt:lpstr>
      <vt:lpstr>PowerPoint-Präsentation</vt:lpstr>
      <vt:lpstr>PowerPoint-Präsentation</vt:lpstr>
      <vt:lpstr>PowerPoint-Präsentation</vt:lpstr>
      <vt:lpstr>PowerPoint-Präsentation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2017-06-22T13:57:14Z</dcterms:created>
  <dcterms:modified xsi:type="dcterms:W3CDTF">2021-04-19T13:28:49Z</dcterms:modified>
</cp:coreProperties>
</file>