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Special Gripper I Vacuum Gripper I GSW-V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GSW-V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883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88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GSW-V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Vacuum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Vacuum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simplest solution for the integration of suction grippers in the machine tools.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4.9 kg workpiece weight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Vacuum gripper for spindle interfaces for handling flat components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Cost-effective. Productive.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Media supply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Intake duct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Vacuum suction cup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Venturi nozzle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Outlet opening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gripper can be used in any machine which provides compressed air or lubricating coolants supply via the toolholder mounting.</a:t>
            </a:r>
          </a:p>
          <a:p>
            <a:r>
              <a:rPr lang="de-DE" sz="900">
                <a:solidFill>
                  <a:srgbClr val="003D6A"/>
                </a:solidFill>
              </a:rPr>
              <a:t>The vacuum gripper is equipped with an integrated Venturi nozzle, and therefore does not require a vacuum connection to generate negative pressure.</a:t>
            </a:r>
          </a:p>
          <a:p>
            <a:r>
              <a:rPr lang="de-DE" sz="900">
                <a:solidFill>
                  <a:srgbClr val="003D6A"/>
                </a:solidFill>
              </a:rPr>
              <a:t>During the gripping operation the gripper continuously supplies coolant or compressed air.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Low-cost module </a:t>
            </a:r>
            <a:r>
              <a:rPr lang="de-DE" sz="1200">
                <a:solidFill>
                  <a:srgbClr val="003D6A"/>
                </a:solidFill>
              </a:rPr>
              <a:t>for flexible automation in your machine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Fast, automated gripper changeover </a:t>
            </a:r>
            <a:r>
              <a:rPr lang="de-DE" sz="1200">
                <a:solidFill>
                  <a:srgbClr val="003D6A"/>
                </a:solidFill>
              </a:rPr>
              <a:t>from the gripper to the storage rack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Fully automated workpiece changeover </a:t>
            </a:r>
            <a:r>
              <a:rPr lang="de-DE" sz="1200">
                <a:solidFill>
                  <a:srgbClr val="003D6A"/>
                </a:solidFill>
              </a:rPr>
              <a:t>without robot or gantry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Universally </a:t>
            </a:r>
            <a:r>
              <a:rPr lang="de-DE" sz="1200">
                <a:solidFill>
                  <a:srgbClr val="003D6A"/>
                </a:solidFill>
              </a:rPr>
              <a:t>suitable for many different workpieces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Suction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operating pressure compressed air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operating pressure coolant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0.28 .. 4.9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55 .. 980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0.28 .. 4.9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55 .. 980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0.23 .. 0.39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0.28 .. 4.9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55 .. 980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