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Spezialgreifer I Vakuumgreifer I GSW-V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GSW-V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883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88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GSW-V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Vakuumgreifer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Vakuumgreifer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einfachste Lösung für die Einbindung von Sauggreifern in Werkzeugmaschinen.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4,9 kg Werkstückgewicht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Vakuumgreifer für Spindelschnittstellen für die Handhabung von flächigen Bauteilen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Kosteneffizient. Produktiv.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Medienzuführung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Ansaugkanal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Vakuumsauger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Venturi-Düse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Austrittsöffnung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Der Greifer kann in jeder Maschine eingesetzt werden, die eine Druckluft- oder Kühlschmiermittelversorgung über die Werkzeugaufnahme zur Verfügung stellt.</a:t>
            </a:r>
          </a:p>
          <a:p>
            <a:r>
              <a:rPr lang="de-DE" sz="900">
                <a:solidFill>
                  <a:srgbClr val="003D6A"/>
                </a:solidFill>
              </a:rPr>
              <a:t>Der Vakuumgreifer besitzt eine integrierte Venturi-Düse und braucht daher zur Erzeugung des Unterdrucks keinen Vakuumanschluss.</a:t>
            </a:r>
          </a:p>
          <a:p>
            <a:r>
              <a:rPr lang="de-DE" sz="900">
                <a:solidFill>
                  <a:srgbClr val="003D6A"/>
                </a:solidFill>
              </a:rPr>
              <a:t>Während des Zugreifens gibt der Greifer über die Austrittsöffnung kontinuierlich Kühlschmiermittel bzw. Druckluft ab.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Preiswerte Einheit </a:t>
            </a:r>
            <a:r>
              <a:rPr lang="de-DE" sz="1200">
                <a:solidFill>
                  <a:srgbClr val="003D6A"/>
                </a:solidFill>
              </a:rPr>
              <a:t>für eine flexible Automatisierung in Ihrer Maschine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Schnelles, automatisiertes Einwechseln </a:t>
            </a:r>
            <a:r>
              <a:rPr lang="de-DE" sz="1200">
                <a:solidFill>
                  <a:srgbClr val="003D6A"/>
                </a:solidFill>
              </a:rPr>
              <a:t>des Greifers aus dem Werkzeugmagazin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Vollautomatischer Werkstückwechsel </a:t>
            </a:r>
            <a:r>
              <a:rPr lang="de-DE" sz="1200">
                <a:solidFill>
                  <a:srgbClr val="003D6A"/>
                </a:solidFill>
              </a:rPr>
              <a:t>ohne Roboter- oder Portaleinsatz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Universell </a:t>
            </a:r>
            <a:r>
              <a:rPr lang="de-DE" sz="1200">
                <a:solidFill>
                  <a:srgbClr val="003D6A"/>
                </a:solidFill>
              </a:rPr>
              <a:t>für viele verschiedene Werkstücke geeignet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Saugkraft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Druckluft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Nennbetriebsdruck Kühlmittel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0.23 .. 0.39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0.28 .. 4.9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55 .. 980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