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Spezialgreifer I Greifer mit Schaftschnittstelle I GSW-B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GSW-B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44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4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GSW-B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Greifer mit Schaftschnittstelle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Greifer mit Schaftschnittstelle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einfachste Lösung für die Einbindung von SCHUNK Greifern in Werkzeugmaschinen.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1740 N Greifkraft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Universalgreifer PGN-plus/PZN-plus mit Schaftschnittstelle GSW-B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200" b="1">
                <a:solidFill>
                  <a:schemeClr val="bg1"/>
                </a:solidFill>
              </a:rPr>
              <a:t>Hoher Durchfluss. Kosteneffizient. Leistungsstark.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Adapterplatte mit integriertem Druckteiler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Aufnahme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durch die zentrale Maschinen-Kühlflüssigkeitszufuhr vorhandene Druck wird über den in die Adapterplatten integrierten Druckteiler reduziert. Der Greifer kann damit beaufschlagt werden und über Kolben und Keilhaken die Grundbacken entsprechend betätigen.</a:t>
            </a:r>
          </a:p>
          <a:p>
            <a:r>
              <a:rPr lang="de-DE" sz="900">
                <a:solidFill>
                  <a:srgbClr val="003D6A"/>
                </a:solidFill>
              </a:rPr>
              <a:t>Während des Zugreifens gibt der Greifer über das seitliche Druckbegrenzungsventil kontinuierlich Kühlschmiermittel bzw. Druckluft ab.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Preiswerte Einheit </a:t>
            </a:r>
            <a:r>
              <a:rPr lang="de-DE" sz="1200">
                <a:solidFill>
                  <a:srgbClr val="003D6A"/>
                </a:solidFill>
              </a:rPr>
              <a:t>aus einem Universalgreifer PGN-plus/PZN-plus und einer Schaftschnittstelle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Schnelles, automatisiertes Einwechseln </a:t>
            </a:r>
            <a:r>
              <a:rPr lang="de-DE" sz="1200">
                <a:solidFill>
                  <a:srgbClr val="003D6A"/>
                </a:solidFill>
              </a:rPr>
              <a:t>des Greifers aus dem Werkzeugmagazin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Vollautomatischer Werkstückwechsel </a:t>
            </a:r>
            <a:r>
              <a:rPr lang="de-DE" sz="1200">
                <a:solidFill>
                  <a:srgbClr val="003D6A"/>
                </a:solidFill>
              </a:rPr>
              <a:t>ohne Roboter- oder Portaleinsatz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Druckluft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Kühlmittel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