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Multi-Finger Centric Gripper I O-ring assembling gripper I ORG</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ORG</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1673.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167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16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ORG</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O-ring assembling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O-ring assembling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Grippers, attached with appropriate top fingers allows assembly of O-rings, including square rings and others both on shafts (external assembly) and in bores (internal assembly)</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Reliable. Flexible. Productive.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Drive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Triple jaw B</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Triple jaw A</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Drive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Drive</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500">
                <a:solidFill>
                  <a:srgbClr val="003D6A"/>
                </a:solidFill>
              </a:rPr>
              <a:t>External assembly</a:t>
            </a:r>
          </a:p>
          <a:p>
            <a:r>
              <a:rPr lang="de-DE" sz="500">
                <a:solidFill>
                  <a:srgbClr val="003D6A"/>
                </a:solidFill>
              </a:rPr>
              <a:t>The O-ring is expanded by all six fingers, then the gripper is moved to the assembly groove on the shaft. First the three fingers of triple jaws A are retracted with the linear travel.</a:t>
            </a:r>
          </a:p>
          <a:p>
            <a:r>
              <a:rPr lang="de-DE" sz="500">
                <a:solidFill>
                  <a:srgbClr val="003D6A"/>
                </a:solidFill>
              </a:rPr>
              <a:t>The O-ring is fit through the triangle shape, which adjusts to the remaining hold of the three fingers of triple jaws B, already partially in the groove. The entire gripper is now retracted. The O-ring is now forced completely into its assembly groove.</a:t>
            </a:r>
          </a:p>
          <a:p>
            <a:r>
              <a:rPr lang="de-DE" sz="500">
                <a:solidFill>
                  <a:srgbClr val="003D6A"/>
                </a:solidFill>
              </a:rPr>
              <a:t>Internal assembly</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O.D. and I.D. assembly with one gripper </a:t>
            </a:r>
            <a:r>
              <a:rPr lang="de-DE" sz="1200">
                <a:solidFill>
                  <a:srgbClr val="003D6A"/>
                </a:solidFill>
              </a:rPr>
              <a:t>for flexibility and cost-saving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Reliable performance due to new mounting principle </a:t>
            </a:r>
            <a:r>
              <a:rPr lang="de-DE" sz="1200">
                <a:solidFill>
                  <a:srgbClr val="003D6A"/>
                </a:solidFill>
              </a:rPr>
              <a:t>for high availability</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Standard assembly finger for O.D. assembly </a:t>
            </a:r>
            <a:r>
              <a:rPr lang="de-DE" sz="1200">
                <a:solidFill>
                  <a:srgbClr val="003D6A"/>
                </a:solidFill>
              </a:rPr>
              <a:t>for conventional ring sizes for fast commissioning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Number of fingers</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Closing time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Opening time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permissible finger length</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